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  <p:sldMasterId id="2147483697" r:id="rId2"/>
    <p:sldMasterId id="2147483710" r:id="rId3"/>
    <p:sldMasterId id="2147483736" r:id="rId4"/>
    <p:sldMasterId id="2147483723" r:id="rId5"/>
  </p:sldMasterIdLst>
  <p:notesMasterIdLst>
    <p:notesMasterId r:id="rId11"/>
  </p:notesMasterIdLst>
  <p:sldIdLst>
    <p:sldId id="256" r:id="rId6"/>
    <p:sldId id="276" r:id="rId7"/>
    <p:sldId id="277" r:id="rId8"/>
    <p:sldId id="265" r:id="rId9"/>
    <p:sldId id="269" r:id="rId10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1">
          <p15:clr>
            <a:srgbClr val="A4A3A4"/>
          </p15:clr>
        </p15:guide>
        <p15:guide id="2" pos="76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DE0F14"/>
    <a:srgbClr val="000066"/>
    <a:srgbClr val="1A88C2"/>
    <a:srgbClr val="4472C4"/>
    <a:srgbClr val="469BCA"/>
    <a:srgbClr val="0378BD"/>
    <a:srgbClr val="0075BE"/>
    <a:srgbClr val="0E74FF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54"/>
    <p:restoredTop sz="81943"/>
  </p:normalViewPr>
  <p:slideViewPr>
    <p:cSldViewPr snapToGrid="0" snapToObjects="1">
      <p:cViewPr>
        <p:scale>
          <a:sx n="78" d="100"/>
          <a:sy n="78" d="100"/>
        </p:scale>
        <p:origin x="840" y="1096"/>
      </p:cViewPr>
      <p:guideLst>
        <p:guide orient="horz" pos="3071"/>
        <p:guide pos="76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BB7FF-EA59-2544-A09B-3D1129F6066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-428625" y="1143000"/>
            <a:ext cx="77152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BCB5F9-6A4A-7243-AA25-E5F71857F2D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8306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BCB5F9-6A4A-7243-AA25-E5F71857F2DB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1605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BCB5F9-6A4A-7243-AA25-E5F71857F2DB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1962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Linea continua  che si ferma sotto i 38 gradi dove compare bollo con 90 minuti</a:t>
            </a:r>
          </a:p>
          <a:p>
            <a:r>
              <a:rPr lang="it-IT" dirty="0"/>
              <a:t>Uguale per tachipirina (linea tratteggiata) che si ferma sotto i 38 gradi dove compare bollo con 120 minuti (tratteggio rosa)</a:t>
            </a:r>
          </a:p>
          <a:p>
            <a:r>
              <a:rPr lang="it-IT" dirty="0"/>
              <a:t>Asse sotto fino a 3 (123)</a:t>
            </a:r>
          </a:p>
          <a:p>
            <a:endParaRPr lang="it-IT" dirty="0"/>
          </a:p>
          <a:p>
            <a:r>
              <a:rPr lang="it-IT" dirty="0"/>
              <a:t>Grafico due:</a:t>
            </a:r>
          </a:p>
          <a:p>
            <a:r>
              <a:rPr lang="it-IT" dirty="0"/>
              <a:t>Riga rossa si ferma a 48 ore e sotto compare 2 giorni</a:t>
            </a:r>
          </a:p>
          <a:p>
            <a:r>
              <a:rPr lang="it-IT" dirty="0"/>
              <a:t>Riga tratteggiata si ferma a 60 ore e sotto compare 3 giorni (tratteggio rosa)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BCB5F9-6A4A-7243-AA25-E5F71857F2DB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8396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Al posto del mondo torta a due livelli che siano però separati o i mondi separati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BCB5F9-6A4A-7243-AA25-E5F71857F2DB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8123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660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5853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1835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8006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4253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3887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2388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59243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94641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92157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1957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70928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1881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5898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49204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82153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26369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0639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28555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23525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5585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6071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61970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01822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42518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10280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03806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29671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58188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9438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7974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08376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7920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43142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60504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687297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64871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48126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35411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04871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29673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92132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2048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929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44958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97780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69256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07571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465777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18889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82881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55067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30192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13927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105F-404B-8E4B-928F-E03FE267E79C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0595-6DC8-2F40-A2EE-7656C3669F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2554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944925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031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9851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2374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CCB-7401-9040-91BE-F4893444C0DF}" type="datetimeFigureOut">
              <a:rPr lang="it-IT" smtClean="0"/>
              <a:t>12/02/20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9D3F7-64FA-404A-B4B5-33CA180E9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7512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3930BC6-C274-CC4C-974E-27DE8DA2A8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4000"/>
          </a:blip>
          <a:srcRect t="28462" r="12847" b="20928"/>
          <a:stretch/>
        </p:blipFill>
        <p:spPr>
          <a:xfrm>
            <a:off x="7086023" y="0"/>
            <a:ext cx="17296391" cy="975201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86CCF1BC-C66D-6141-9594-B8800089313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/>
          <a:stretch/>
        </p:blipFill>
        <p:spPr>
          <a:xfrm>
            <a:off x="7625899" y="2239907"/>
            <a:ext cx="4142077" cy="402161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797536D-0935-B54C-BB85-061D4BF4439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0000"/>
          </a:blip>
          <a:srcRect/>
          <a:stretch/>
        </p:blipFill>
        <p:spPr>
          <a:xfrm>
            <a:off x="4688370" y="2761052"/>
            <a:ext cx="3068566" cy="2979327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92EF0170-4C02-5F47-8DF0-1C7CB0C7AA3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20000"/>
          </a:blip>
          <a:srcRect/>
          <a:stretch/>
        </p:blipFill>
        <p:spPr>
          <a:xfrm>
            <a:off x="2253553" y="3042755"/>
            <a:ext cx="2488285" cy="2415921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2F6DD7CE-263F-8447-BBF9-37ADEFC19454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rcRect/>
          <a:stretch/>
        </p:blipFill>
        <p:spPr>
          <a:xfrm>
            <a:off x="13811363" y="2582568"/>
            <a:ext cx="6450741" cy="3035642"/>
          </a:xfrm>
          <a:prstGeom prst="rect">
            <a:avLst/>
          </a:prstGeom>
        </p:spPr>
      </p:pic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9E76948C-B88E-A444-AD15-3ED138DDD652}"/>
              </a:ext>
            </a:extLst>
          </p:cNvPr>
          <p:cNvCxnSpPr/>
          <p:nvPr userDrawn="1"/>
        </p:nvCxnSpPr>
        <p:spPr>
          <a:xfrm>
            <a:off x="0" y="9522963"/>
            <a:ext cx="24382413" cy="0"/>
          </a:xfrm>
          <a:prstGeom prst="line">
            <a:avLst/>
          </a:prstGeom>
          <a:ln w="444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7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0FFD9BC-9962-C241-A8D5-6CEDF0950B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17000"/>
          </a:blip>
          <a:srcRect l="38839" t="3355" b="6125"/>
          <a:stretch/>
        </p:blipFill>
        <p:spPr>
          <a:xfrm>
            <a:off x="0" y="1"/>
            <a:ext cx="6487262" cy="932198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96C9678-5E59-4546-B7F6-01870AC3E9F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0000"/>
          </a:blip>
          <a:srcRect/>
          <a:stretch/>
        </p:blipFill>
        <p:spPr>
          <a:xfrm>
            <a:off x="246341" y="263120"/>
            <a:ext cx="1754133" cy="170312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8401A14-2AE1-B548-93A8-A22480174A52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2097151" y="1200265"/>
            <a:ext cx="1914056" cy="440222"/>
          </a:xfrm>
          <a:prstGeom prst="rect">
            <a:avLst/>
          </a:prstGeom>
        </p:spPr>
      </p:pic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248D42AF-78E0-2843-BC3A-F3D48CF31276}"/>
              </a:ext>
            </a:extLst>
          </p:cNvPr>
          <p:cNvCxnSpPr/>
          <p:nvPr userDrawn="1"/>
        </p:nvCxnSpPr>
        <p:spPr>
          <a:xfrm>
            <a:off x="2000474" y="1144403"/>
            <a:ext cx="22381939" cy="0"/>
          </a:xfrm>
          <a:prstGeom prst="line">
            <a:avLst/>
          </a:prstGeom>
          <a:ln>
            <a:solidFill>
              <a:srgbClr val="006641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magine 12">
            <a:extLst>
              <a:ext uri="{FF2B5EF4-FFF2-40B4-BE49-F238E27FC236}">
                <a16:creationId xmlns:a16="http://schemas.microsoft.com/office/drawing/2014/main" id="{32508BC1-FE60-464F-A000-5F994DEF5C01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rcRect/>
          <a:stretch/>
        </p:blipFill>
        <p:spPr>
          <a:xfrm>
            <a:off x="21288373" y="-25779"/>
            <a:ext cx="3159356" cy="1486755"/>
          </a:xfrm>
          <a:prstGeom prst="rect">
            <a:avLst/>
          </a:prstGeom>
        </p:spPr>
      </p:pic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BC034692-6159-AA48-A800-470EF8247ED7}"/>
              </a:ext>
            </a:extLst>
          </p:cNvPr>
          <p:cNvCxnSpPr/>
          <p:nvPr userDrawn="1"/>
        </p:nvCxnSpPr>
        <p:spPr>
          <a:xfrm>
            <a:off x="0" y="9522965"/>
            <a:ext cx="24382413" cy="0"/>
          </a:xfrm>
          <a:prstGeom prst="line">
            <a:avLst/>
          </a:prstGeom>
          <a:ln w="444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9104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3930BC6-C274-CC4C-974E-27DE8DA2A8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4000"/>
          </a:blip>
          <a:srcRect t="28462" r="12847" b="20928"/>
          <a:stretch/>
        </p:blipFill>
        <p:spPr>
          <a:xfrm>
            <a:off x="7086023" y="0"/>
            <a:ext cx="17296391" cy="975201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86CCF1BC-C66D-6141-9594-B8800089313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/>
          <a:stretch/>
        </p:blipFill>
        <p:spPr>
          <a:xfrm>
            <a:off x="7625899" y="2239907"/>
            <a:ext cx="4142077" cy="402161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797536D-0935-B54C-BB85-061D4BF4439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0000"/>
          </a:blip>
          <a:srcRect/>
          <a:stretch/>
        </p:blipFill>
        <p:spPr>
          <a:xfrm>
            <a:off x="4688370" y="2761052"/>
            <a:ext cx="3068566" cy="2979327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92EF0170-4C02-5F47-8DF0-1C7CB0C7AA3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20000"/>
          </a:blip>
          <a:srcRect/>
          <a:stretch/>
        </p:blipFill>
        <p:spPr>
          <a:xfrm>
            <a:off x="2253553" y="3042755"/>
            <a:ext cx="2488285" cy="2415921"/>
          </a:xfrm>
          <a:prstGeom prst="rect">
            <a:avLst/>
          </a:prstGeom>
        </p:spPr>
      </p:pic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9E76948C-B88E-A444-AD15-3ED138DDD652}"/>
              </a:ext>
            </a:extLst>
          </p:cNvPr>
          <p:cNvCxnSpPr/>
          <p:nvPr userDrawn="1"/>
        </p:nvCxnSpPr>
        <p:spPr>
          <a:xfrm>
            <a:off x="0" y="9522963"/>
            <a:ext cx="24382413" cy="0"/>
          </a:xfrm>
          <a:prstGeom prst="line">
            <a:avLst/>
          </a:prstGeom>
          <a:ln w="444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magine 11">
            <a:extLst>
              <a:ext uri="{FF2B5EF4-FFF2-40B4-BE49-F238E27FC236}">
                <a16:creationId xmlns:a16="http://schemas.microsoft.com/office/drawing/2014/main" id="{FE0C0AC9-AD25-2A46-8973-E8DCE3DC733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3682526" y="1461674"/>
            <a:ext cx="6280574" cy="372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560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3930BC6-C274-CC4C-974E-27DE8DA2A8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4000"/>
          </a:blip>
          <a:srcRect t="28462" r="12847" b="20928"/>
          <a:stretch/>
        </p:blipFill>
        <p:spPr>
          <a:xfrm>
            <a:off x="7086023" y="0"/>
            <a:ext cx="17296391" cy="975201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86CCF1BC-C66D-6141-9594-B8800089313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/>
          <a:stretch/>
        </p:blipFill>
        <p:spPr>
          <a:xfrm>
            <a:off x="7625899" y="2239907"/>
            <a:ext cx="4142077" cy="402161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797536D-0935-B54C-BB85-061D4BF4439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0000"/>
          </a:blip>
          <a:srcRect/>
          <a:stretch/>
        </p:blipFill>
        <p:spPr>
          <a:xfrm>
            <a:off x="4688370" y="2761052"/>
            <a:ext cx="3068566" cy="2979327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92EF0170-4C02-5F47-8DF0-1C7CB0C7AA3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20000"/>
          </a:blip>
          <a:srcRect/>
          <a:stretch/>
        </p:blipFill>
        <p:spPr>
          <a:xfrm>
            <a:off x="2253553" y="3042755"/>
            <a:ext cx="2488285" cy="2415921"/>
          </a:xfrm>
          <a:prstGeom prst="rect">
            <a:avLst/>
          </a:prstGeom>
        </p:spPr>
      </p:pic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9E76948C-B88E-A444-AD15-3ED138DDD652}"/>
              </a:ext>
            </a:extLst>
          </p:cNvPr>
          <p:cNvCxnSpPr/>
          <p:nvPr userDrawn="1"/>
        </p:nvCxnSpPr>
        <p:spPr>
          <a:xfrm>
            <a:off x="0" y="9522963"/>
            <a:ext cx="24382413" cy="0"/>
          </a:xfrm>
          <a:prstGeom prst="line">
            <a:avLst/>
          </a:prstGeom>
          <a:ln w="444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magine 15">
            <a:extLst>
              <a:ext uri="{FF2B5EF4-FFF2-40B4-BE49-F238E27FC236}">
                <a16:creationId xmlns:a16="http://schemas.microsoft.com/office/drawing/2014/main" id="{A31686CD-13BE-D74B-A6C0-207D0DE2176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9236363" y="-458099"/>
            <a:ext cx="15603221" cy="975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165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0FFD9BC-9962-C241-A8D5-6CEDF0950B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17000"/>
          </a:blip>
          <a:srcRect l="38839" t="3355" b="6125"/>
          <a:stretch/>
        </p:blipFill>
        <p:spPr>
          <a:xfrm>
            <a:off x="0" y="1"/>
            <a:ext cx="6487262" cy="9321981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8401A14-2AE1-B548-93A8-A22480174A52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2097151" y="1200265"/>
            <a:ext cx="1914056" cy="440222"/>
          </a:xfrm>
          <a:prstGeom prst="rect">
            <a:avLst/>
          </a:prstGeom>
        </p:spPr>
      </p:pic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248D42AF-78E0-2843-BC3A-F3D48CF31276}"/>
              </a:ext>
            </a:extLst>
          </p:cNvPr>
          <p:cNvCxnSpPr/>
          <p:nvPr userDrawn="1"/>
        </p:nvCxnSpPr>
        <p:spPr>
          <a:xfrm>
            <a:off x="2000474" y="1144403"/>
            <a:ext cx="22381939" cy="0"/>
          </a:xfrm>
          <a:prstGeom prst="line">
            <a:avLst/>
          </a:prstGeom>
          <a:ln>
            <a:solidFill>
              <a:srgbClr val="006641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BC034692-6159-AA48-A800-470EF8247ED7}"/>
              </a:ext>
            </a:extLst>
          </p:cNvPr>
          <p:cNvCxnSpPr/>
          <p:nvPr userDrawn="1"/>
        </p:nvCxnSpPr>
        <p:spPr>
          <a:xfrm>
            <a:off x="0" y="9522965"/>
            <a:ext cx="24382413" cy="0"/>
          </a:xfrm>
          <a:prstGeom prst="line">
            <a:avLst/>
          </a:prstGeom>
          <a:ln w="444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618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16.png"/><Relationship Id="rId4" Type="http://schemas.openxmlformats.org/officeDocument/2006/relationships/image" Target="../media/image18.jpe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EEA7268-BFB1-D146-A6CB-E7889D475D1A}"/>
              </a:ext>
            </a:extLst>
          </p:cNvPr>
          <p:cNvSpPr txBox="1"/>
          <p:nvPr/>
        </p:nvSpPr>
        <p:spPr>
          <a:xfrm>
            <a:off x="13097083" y="5264903"/>
            <a:ext cx="7391670" cy="949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895">
              <a:defRPr/>
            </a:pPr>
            <a:r>
              <a:rPr lang="it-IT" sz="5631" dirty="0">
                <a:solidFill>
                  <a:srgbClr val="002060"/>
                </a:solidFill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Barbara </a:t>
            </a:r>
            <a:r>
              <a:rPr lang="it-IT" sz="5631" dirty="0" err="1">
                <a:solidFill>
                  <a:srgbClr val="002060"/>
                </a:solidFill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Gerevini</a:t>
            </a:r>
            <a:endParaRPr lang="it-IT" sz="5631" b="1" dirty="0">
              <a:solidFill>
                <a:srgbClr val="002060"/>
              </a:solidFill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885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magine 50">
            <a:extLst>
              <a:ext uri="{FF2B5EF4-FFF2-40B4-BE49-F238E27FC236}">
                <a16:creationId xmlns:a16="http://schemas.microsoft.com/office/drawing/2014/main" id="{C18CE6A5-88A3-D547-980B-C8AC12486B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60" b="3060"/>
          <a:stretch/>
        </p:blipFill>
        <p:spPr>
          <a:xfrm>
            <a:off x="0" y="0"/>
            <a:ext cx="24382413" cy="9752013"/>
          </a:xfrm>
          <a:prstGeom prst="rect">
            <a:avLst/>
          </a:prstGeom>
        </p:spPr>
      </p:pic>
      <p:sp>
        <p:nvSpPr>
          <p:cNvPr id="52" name="Rettangolo 51">
            <a:extLst>
              <a:ext uri="{FF2B5EF4-FFF2-40B4-BE49-F238E27FC236}">
                <a16:creationId xmlns:a16="http://schemas.microsoft.com/office/drawing/2014/main" id="{1CF5B825-269A-7F49-80B0-FA0692A159DE}"/>
              </a:ext>
            </a:extLst>
          </p:cNvPr>
          <p:cNvSpPr/>
          <p:nvPr/>
        </p:nvSpPr>
        <p:spPr>
          <a:xfrm>
            <a:off x="1" y="3215862"/>
            <a:ext cx="4979236" cy="23482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4D0EB489-DE2C-2C40-8DA8-5F621A50D761}"/>
              </a:ext>
            </a:extLst>
          </p:cNvPr>
          <p:cNvGrpSpPr/>
          <p:nvPr/>
        </p:nvGrpSpPr>
        <p:grpSpPr>
          <a:xfrm flipH="1">
            <a:off x="1488200" y="1283945"/>
            <a:ext cx="22354674" cy="1603634"/>
            <a:chOff x="0" y="1283945"/>
            <a:chExt cx="22354674" cy="1603634"/>
          </a:xfrm>
        </p:grpSpPr>
        <p:cxnSp>
          <p:nvCxnSpPr>
            <p:cNvPr id="55" name="Connettore 1 54">
              <a:extLst>
                <a:ext uri="{FF2B5EF4-FFF2-40B4-BE49-F238E27FC236}">
                  <a16:creationId xmlns:a16="http://schemas.microsoft.com/office/drawing/2014/main" id="{BE949BEB-3CDA-4B46-9B1E-9FEE5B9B55D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83945"/>
              <a:ext cx="199724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ttore 1 55">
              <a:extLst>
                <a:ext uri="{FF2B5EF4-FFF2-40B4-BE49-F238E27FC236}">
                  <a16:creationId xmlns:a16="http://schemas.microsoft.com/office/drawing/2014/main" id="{7BA348C2-F783-0E47-8023-5FF3B0FF426D}"/>
                </a:ext>
              </a:extLst>
            </p:cNvPr>
            <p:cNvCxnSpPr/>
            <p:nvPr/>
          </p:nvCxnSpPr>
          <p:spPr>
            <a:xfrm>
              <a:off x="19972421" y="1283945"/>
              <a:ext cx="2382253" cy="1603634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CasellaDiTesto 61">
            <a:extLst>
              <a:ext uri="{FF2B5EF4-FFF2-40B4-BE49-F238E27FC236}">
                <a16:creationId xmlns:a16="http://schemas.microsoft.com/office/drawing/2014/main" id="{3A3531A5-F2B5-BF4F-8D78-BAB631D82E69}"/>
              </a:ext>
            </a:extLst>
          </p:cNvPr>
          <p:cNvSpPr txBox="1"/>
          <p:nvPr/>
        </p:nvSpPr>
        <p:spPr>
          <a:xfrm>
            <a:off x="253639" y="2442750"/>
            <a:ext cx="4463994" cy="3452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3" lvl="5" algn="ctr">
              <a:lnSpc>
                <a:spcPts val="13100"/>
              </a:lnSpc>
            </a:pPr>
            <a:r>
              <a:rPr lang="it-IT" sz="44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Febbre alta</a:t>
            </a:r>
          </a:p>
          <a:p>
            <a:pPr marL="23813" lvl="5" algn="r">
              <a:lnSpc>
                <a:spcPts val="13100"/>
              </a:lnSpc>
            </a:pPr>
            <a:r>
              <a:rPr lang="it-IT" sz="15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38°+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D835C951-E3DC-474C-9FD0-A9631E8725CF}"/>
              </a:ext>
            </a:extLst>
          </p:cNvPr>
          <p:cNvSpPr/>
          <p:nvPr/>
        </p:nvSpPr>
        <p:spPr>
          <a:xfrm>
            <a:off x="3735176" y="388920"/>
            <a:ext cx="24382412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400"/>
              </a:lnSpc>
            </a:pPr>
            <a:r>
              <a:rPr lang="it-IT" sz="5500" b="1" dirty="0">
                <a:solidFill>
                  <a:schemeClr val="bg1"/>
                </a:solidFill>
              </a:rPr>
              <a:t>UN GIGANTE! </a:t>
            </a:r>
          </a:p>
          <a:p>
            <a:pPr>
              <a:lnSpc>
                <a:spcPts val="6400"/>
              </a:lnSpc>
            </a:pPr>
            <a:r>
              <a:rPr lang="it-IT" sz="5500" b="1" dirty="0">
                <a:solidFill>
                  <a:schemeClr val="bg1"/>
                </a:solidFill>
              </a:rPr>
              <a:t>Con anime diverse</a:t>
            </a:r>
          </a:p>
        </p:txBody>
      </p:sp>
      <p:sp>
        <p:nvSpPr>
          <p:cNvPr id="2" name="Rettangolo con angoli arrotondati sullo stesso lato 1">
            <a:extLst>
              <a:ext uri="{FF2B5EF4-FFF2-40B4-BE49-F238E27FC236}">
                <a16:creationId xmlns:a16="http://schemas.microsoft.com/office/drawing/2014/main" id="{50A10D01-3440-D346-A2E1-6C3ABE5DA9DE}"/>
              </a:ext>
            </a:extLst>
          </p:cNvPr>
          <p:cNvSpPr/>
          <p:nvPr/>
        </p:nvSpPr>
        <p:spPr>
          <a:xfrm rot="16200000">
            <a:off x="19814728" y="-3252089"/>
            <a:ext cx="977379" cy="815799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7705CE0B-21A4-BB4C-8464-C44E6C982E54}"/>
              </a:ext>
            </a:extLst>
          </p:cNvPr>
          <p:cNvSpPr txBox="1"/>
          <p:nvPr/>
        </p:nvSpPr>
        <p:spPr>
          <a:xfrm>
            <a:off x="16558054" y="242133"/>
            <a:ext cx="706539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3" lvl="5" algn="r"/>
            <a:r>
              <a:rPr lang="it-IT" sz="7000" b="1" dirty="0">
                <a:solidFill>
                  <a:srgbClr val="FF0000"/>
                </a:solidFill>
              </a:rPr>
              <a:t>20 milioni di pezzi</a:t>
            </a:r>
          </a:p>
        </p:txBody>
      </p:sp>
      <p:pic>
        <p:nvPicPr>
          <p:cNvPr id="60" name="Immagine 59">
            <a:extLst>
              <a:ext uri="{FF2B5EF4-FFF2-40B4-BE49-F238E27FC236}">
                <a16:creationId xmlns:a16="http://schemas.microsoft.com/office/drawing/2014/main" id="{7A05CF19-DB59-1F40-8D54-E8A5512EF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2674" y="-1181256"/>
            <a:ext cx="9174204" cy="11716734"/>
          </a:xfrm>
          <a:prstGeom prst="rect">
            <a:avLst/>
          </a:prstGeom>
        </p:spPr>
      </p:pic>
      <p:grpSp>
        <p:nvGrpSpPr>
          <p:cNvPr id="22" name="Gruppo 21">
            <a:extLst>
              <a:ext uri="{FF2B5EF4-FFF2-40B4-BE49-F238E27FC236}">
                <a16:creationId xmlns:a16="http://schemas.microsoft.com/office/drawing/2014/main" id="{BF55D1E7-2EF3-D04E-B88D-506747E7C8AB}"/>
              </a:ext>
            </a:extLst>
          </p:cNvPr>
          <p:cNvGrpSpPr/>
          <p:nvPr/>
        </p:nvGrpSpPr>
        <p:grpSpPr>
          <a:xfrm>
            <a:off x="5896654" y="2122728"/>
            <a:ext cx="5230609" cy="3704344"/>
            <a:chOff x="5059818" y="1633855"/>
            <a:chExt cx="5230609" cy="3704344"/>
          </a:xfrm>
        </p:grpSpPr>
        <p:grpSp>
          <p:nvGrpSpPr>
            <p:cNvPr id="4" name="Gruppo 3">
              <a:extLst>
                <a:ext uri="{FF2B5EF4-FFF2-40B4-BE49-F238E27FC236}">
                  <a16:creationId xmlns:a16="http://schemas.microsoft.com/office/drawing/2014/main" id="{A7F54C84-DF8F-DC46-8280-9343903C9244}"/>
                </a:ext>
              </a:extLst>
            </p:cNvPr>
            <p:cNvGrpSpPr/>
            <p:nvPr/>
          </p:nvGrpSpPr>
          <p:grpSpPr>
            <a:xfrm>
              <a:off x="5059818" y="1633855"/>
              <a:ext cx="3704344" cy="3704344"/>
              <a:chOff x="5216358" y="1633855"/>
              <a:chExt cx="3704344" cy="3704344"/>
            </a:xfrm>
          </p:grpSpPr>
          <p:sp>
            <p:nvSpPr>
              <p:cNvPr id="3" name="Ovale 2">
                <a:extLst>
                  <a:ext uri="{FF2B5EF4-FFF2-40B4-BE49-F238E27FC236}">
                    <a16:creationId xmlns:a16="http://schemas.microsoft.com/office/drawing/2014/main" id="{C8E0DCB6-441F-AB4A-A6D6-8B6F1D91012D}"/>
                  </a:ext>
                </a:extLst>
              </p:cNvPr>
              <p:cNvSpPr/>
              <p:nvPr/>
            </p:nvSpPr>
            <p:spPr>
              <a:xfrm>
                <a:off x="5216358" y="1633855"/>
                <a:ext cx="3704344" cy="3704344"/>
              </a:xfrm>
              <a:prstGeom prst="ellipse">
                <a:avLst/>
              </a:prstGeom>
              <a:solidFill>
                <a:srgbClr val="FF33CC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8" name="Immagine 17" descr="Immagine che contiene persona, erba, piccolo, ragazza&#10;&#10;Descrizione generata automaticamente">
                <a:extLst>
                  <a:ext uri="{FF2B5EF4-FFF2-40B4-BE49-F238E27FC236}">
                    <a16:creationId xmlns:a16="http://schemas.microsoft.com/office/drawing/2014/main" id="{3B3B5587-DF48-4BD5-BE0B-4BE92DC8928A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5"/>
              <a:srcRect l="28634" t="618" r="16512" b="-618"/>
              <a:stretch/>
            </p:blipFill>
            <p:spPr>
              <a:xfrm>
                <a:off x="5412531" y="1830028"/>
                <a:ext cx="3311999" cy="3311999"/>
              </a:xfrm>
              <a:prstGeom prst="ellipse">
                <a:avLst/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</p:grpSp>
        <p:cxnSp>
          <p:nvCxnSpPr>
            <p:cNvPr id="28" name="Connettore 1 27">
              <a:extLst>
                <a:ext uri="{FF2B5EF4-FFF2-40B4-BE49-F238E27FC236}">
                  <a16:creationId xmlns:a16="http://schemas.microsoft.com/office/drawing/2014/main" id="{2AA9F712-265B-EB4B-A173-424EC3B5C6C0}"/>
                </a:ext>
              </a:extLst>
            </p:cNvPr>
            <p:cNvCxnSpPr>
              <a:cxnSpLocks/>
            </p:cNvCxnSpPr>
            <p:nvPr/>
          </p:nvCxnSpPr>
          <p:spPr>
            <a:xfrm>
              <a:off x="8711228" y="3960436"/>
              <a:ext cx="1579199" cy="883044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67175A2D-F2FA-1F48-8D91-604ED5C0D286}"/>
              </a:ext>
            </a:extLst>
          </p:cNvPr>
          <p:cNvGrpSpPr/>
          <p:nvPr/>
        </p:nvGrpSpPr>
        <p:grpSpPr>
          <a:xfrm>
            <a:off x="14396585" y="1720941"/>
            <a:ext cx="5230608" cy="3704344"/>
            <a:chOff x="13655138" y="1720941"/>
            <a:chExt cx="5230608" cy="3704344"/>
          </a:xfrm>
        </p:grpSpPr>
        <p:sp>
          <p:nvSpPr>
            <p:cNvPr id="25" name="Ovale 24">
              <a:extLst>
                <a:ext uri="{FF2B5EF4-FFF2-40B4-BE49-F238E27FC236}">
                  <a16:creationId xmlns:a16="http://schemas.microsoft.com/office/drawing/2014/main" id="{E0D22766-C384-8447-B706-43F07C1661C1}"/>
                </a:ext>
              </a:extLst>
            </p:cNvPr>
            <p:cNvSpPr/>
            <p:nvPr/>
          </p:nvSpPr>
          <p:spPr>
            <a:xfrm>
              <a:off x="15181402" y="1720941"/>
              <a:ext cx="3704344" cy="3704344"/>
            </a:xfrm>
            <a:prstGeom prst="ellipse">
              <a:avLst/>
            </a:prstGeom>
            <a:solidFill>
              <a:srgbClr val="FF33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6" name="Immagine 15" descr="Immagine che contiene persona, donna, vino, persone&#10;&#10;Descrizione generata automaticamente">
              <a:extLst>
                <a:ext uri="{FF2B5EF4-FFF2-40B4-BE49-F238E27FC236}">
                  <a16:creationId xmlns:a16="http://schemas.microsoft.com/office/drawing/2014/main" id="{669EB65B-CA44-43F7-BF90-B9F86994F9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064" t="-23" r="23114" b="23"/>
            <a:stretch/>
          </p:blipFill>
          <p:spPr>
            <a:xfrm>
              <a:off x="15372999" y="1928161"/>
              <a:ext cx="3311999" cy="3320328"/>
            </a:xfrm>
            <a:prstGeom prst="ellipse">
              <a:avLst/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cxnSp>
          <p:nvCxnSpPr>
            <p:cNvPr id="30" name="Connettore 1 29">
              <a:extLst>
                <a:ext uri="{FF2B5EF4-FFF2-40B4-BE49-F238E27FC236}">
                  <a16:creationId xmlns:a16="http://schemas.microsoft.com/office/drawing/2014/main" id="{33E739C8-C151-9646-9CBA-C72F46A808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55138" y="3960436"/>
              <a:ext cx="1577397" cy="915570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6A94C735-B96F-AE40-8F0C-7EED7F2CFB23}"/>
              </a:ext>
            </a:extLst>
          </p:cNvPr>
          <p:cNvGrpSpPr/>
          <p:nvPr/>
        </p:nvGrpSpPr>
        <p:grpSpPr>
          <a:xfrm>
            <a:off x="6776166" y="5952395"/>
            <a:ext cx="4255708" cy="3704344"/>
            <a:chOff x="6034719" y="5952395"/>
            <a:chExt cx="4255708" cy="3704344"/>
          </a:xfrm>
        </p:grpSpPr>
        <p:sp>
          <p:nvSpPr>
            <p:cNvPr id="24" name="Ovale 23">
              <a:extLst>
                <a:ext uri="{FF2B5EF4-FFF2-40B4-BE49-F238E27FC236}">
                  <a16:creationId xmlns:a16="http://schemas.microsoft.com/office/drawing/2014/main" id="{EB616C00-89A1-8F47-A9D8-476CE1A4EAA9}"/>
                </a:ext>
              </a:extLst>
            </p:cNvPr>
            <p:cNvSpPr/>
            <p:nvPr/>
          </p:nvSpPr>
          <p:spPr>
            <a:xfrm>
              <a:off x="6034719" y="5952395"/>
              <a:ext cx="3704344" cy="3704344"/>
            </a:xfrm>
            <a:prstGeom prst="ellipse">
              <a:avLst/>
            </a:prstGeom>
            <a:solidFill>
              <a:srgbClr val="FF33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7" name="Immagine 16" descr="Immagine che contiene persona, persone, piùvecchio, fotografia&#10;&#10;Descrizione generata automaticamente">
              <a:extLst>
                <a:ext uri="{FF2B5EF4-FFF2-40B4-BE49-F238E27FC236}">
                  <a16:creationId xmlns:a16="http://schemas.microsoft.com/office/drawing/2014/main" id="{88976BAF-69CB-4665-86FC-617BC5D9F827}"/>
                </a:ext>
              </a:extLst>
            </p:cNvPr>
            <p:cNvPicPr>
              <a:picLocks/>
            </p:cNvPicPr>
            <p:nvPr/>
          </p:nvPicPr>
          <p:blipFill rotWithShape="1">
            <a:blip r:embed="rId7"/>
            <a:srcRect l="4574" r="8250"/>
            <a:stretch/>
          </p:blipFill>
          <p:spPr>
            <a:xfrm>
              <a:off x="6223495" y="6141388"/>
              <a:ext cx="3311999" cy="3311999"/>
            </a:xfrm>
            <a:prstGeom prst="ellipse">
              <a:avLst/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cxnSp>
          <p:nvCxnSpPr>
            <p:cNvPr id="34" name="Connettore 1 33">
              <a:extLst>
                <a:ext uri="{FF2B5EF4-FFF2-40B4-BE49-F238E27FC236}">
                  <a16:creationId xmlns:a16="http://schemas.microsoft.com/office/drawing/2014/main" id="{9BC88FA6-3C14-4049-8FD6-9793886566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44898" y="7170061"/>
              <a:ext cx="545529" cy="388341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uppo 30">
            <a:extLst>
              <a:ext uri="{FF2B5EF4-FFF2-40B4-BE49-F238E27FC236}">
                <a16:creationId xmlns:a16="http://schemas.microsoft.com/office/drawing/2014/main" id="{FF7C0E15-70C5-004D-8CAC-5ACFE52C58CD}"/>
              </a:ext>
            </a:extLst>
          </p:cNvPr>
          <p:cNvGrpSpPr/>
          <p:nvPr/>
        </p:nvGrpSpPr>
        <p:grpSpPr>
          <a:xfrm>
            <a:off x="14461403" y="5937881"/>
            <a:ext cx="4112517" cy="3704344"/>
            <a:chOff x="13719956" y="5937881"/>
            <a:chExt cx="4112517" cy="3704344"/>
          </a:xfrm>
        </p:grpSpPr>
        <p:sp>
          <p:nvSpPr>
            <p:cNvPr id="26" name="Ovale 25">
              <a:extLst>
                <a:ext uri="{FF2B5EF4-FFF2-40B4-BE49-F238E27FC236}">
                  <a16:creationId xmlns:a16="http://schemas.microsoft.com/office/drawing/2014/main" id="{C6B1FD2D-E97B-F34E-9B8E-7E81DD2E3CEB}"/>
                </a:ext>
              </a:extLst>
            </p:cNvPr>
            <p:cNvSpPr/>
            <p:nvPr/>
          </p:nvSpPr>
          <p:spPr>
            <a:xfrm>
              <a:off x="14128129" y="5937881"/>
              <a:ext cx="3704344" cy="3704344"/>
            </a:xfrm>
            <a:prstGeom prst="ellipse">
              <a:avLst/>
            </a:prstGeom>
            <a:solidFill>
              <a:srgbClr val="FF33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20" name="Immagine 19">
              <a:extLst>
                <a:ext uri="{FF2B5EF4-FFF2-40B4-BE49-F238E27FC236}">
                  <a16:creationId xmlns:a16="http://schemas.microsoft.com/office/drawing/2014/main" id="{8BAE933B-BA86-42B4-B31F-D4AF540EC1A4}"/>
                </a:ext>
              </a:extLst>
            </p:cNvPr>
            <p:cNvPicPr>
              <a:picLocks/>
            </p:cNvPicPr>
            <p:nvPr/>
          </p:nvPicPr>
          <p:blipFill rotWithShape="1">
            <a:blip r:embed="rId8"/>
            <a:srcRect l="26134" r="8759"/>
            <a:stretch/>
          </p:blipFill>
          <p:spPr>
            <a:xfrm>
              <a:off x="14335097" y="6150582"/>
              <a:ext cx="3311999" cy="3311999"/>
            </a:xfrm>
            <a:prstGeom prst="ellipse">
              <a:avLst/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cxnSp>
          <p:nvCxnSpPr>
            <p:cNvPr id="36" name="Connettore 1 35">
              <a:extLst>
                <a:ext uri="{FF2B5EF4-FFF2-40B4-BE49-F238E27FC236}">
                  <a16:creationId xmlns:a16="http://schemas.microsoft.com/office/drawing/2014/main" id="{3ABD2137-D69E-D04D-BA13-60F7DE11DA2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719956" y="7170061"/>
              <a:ext cx="418038" cy="388342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Segnaposto contenuto 2">
            <a:extLst>
              <a:ext uri="{FF2B5EF4-FFF2-40B4-BE49-F238E27FC236}">
                <a16:creationId xmlns:a16="http://schemas.microsoft.com/office/drawing/2014/main" id="{4B6593B1-7B40-B64D-8754-75AA184CD6B3}"/>
              </a:ext>
            </a:extLst>
          </p:cNvPr>
          <p:cNvSpPr txBox="1">
            <a:spLocks/>
          </p:cNvSpPr>
          <p:nvPr/>
        </p:nvSpPr>
        <p:spPr>
          <a:xfrm>
            <a:off x="20100184" y="2131079"/>
            <a:ext cx="3961180" cy="674870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25069" indent="-325069" algn="l" defTabSz="1300277" rtl="0" eaLnBrk="1" latinLnBrk="0" hangingPunct="1">
              <a:lnSpc>
                <a:spcPct val="90000"/>
              </a:lnSpc>
              <a:spcBef>
                <a:spcPts val="1422"/>
              </a:spcBef>
              <a:buFont typeface="Arial" panose="020B0604020202020204" pitchFamily="34" charset="0"/>
              <a:buChar char="•"/>
              <a:defRPr sz="39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75208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34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346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8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75484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25623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5761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5900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038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176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00"/>
              </a:buClr>
            </a:pPr>
            <a:r>
              <a:rPr lang="it-IT" sz="4800" b="1" dirty="0">
                <a:solidFill>
                  <a:schemeClr val="bg1"/>
                </a:solidFill>
              </a:rPr>
              <a:t>Efficace</a:t>
            </a:r>
          </a:p>
          <a:p>
            <a:pPr>
              <a:buClr>
                <a:srgbClr val="FFFF00"/>
              </a:buClr>
            </a:pPr>
            <a:r>
              <a:rPr lang="it-IT" sz="4800" b="1" dirty="0">
                <a:solidFill>
                  <a:schemeClr val="bg1"/>
                </a:solidFill>
              </a:rPr>
              <a:t>Sicura</a:t>
            </a:r>
          </a:p>
          <a:p>
            <a:pPr>
              <a:buClr>
                <a:srgbClr val="FFFF00"/>
              </a:buClr>
            </a:pPr>
            <a:r>
              <a:rPr lang="it-IT" sz="4800" b="1" dirty="0">
                <a:solidFill>
                  <a:schemeClr val="bg1"/>
                </a:solidFill>
              </a:rPr>
              <a:t>Già «a casa»</a:t>
            </a:r>
          </a:p>
          <a:p>
            <a:pPr>
              <a:buClr>
                <a:srgbClr val="FFFF00"/>
              </a:buClr>
            </a:pPr>
            <a:r>
              <a:rPr lang="it-IT" sz="4800" b="1" dirty="0">
                <a:solidFill>
                  <a:schemeClr val="bg1"/>
                </a:solidFill>
              </a:rPr>
              <a:t>Per tutta </a:t>
            </a:r>
            <a:br>
              <a:rPr lang="it-IT" sz="4800" b="1" dirty="0">
                <a:solidFill>
                  <a:schemeClr val="bg1"/>
                </a:solidFill>
              </a:rPr>
            </a:br>
            <a:r>
              <a:rPr lang="it-IT" sz="4800" b="1" dirty="0">
                <a:solidFill>
                  <a:schemeClr val="bg1"/>
                </a:solidFill>
              </a:rPr>
              <a:t>la famiglia</a:t>
            </a:r>
          </a:p>
          <a:p>
            <a:pPr>
              <a:buClr>
                <a:srgbClr val="FFFF00"/>
              </a:buClr>
            </a:pPr>
            <a:r>
              <a:rPr lang="it-IT" sz="4800" b="1" dirty="0">
                <a:solidFill>
                  <a:schemeClr val="bg1"/>
                </a:solidFill>
              </a:rPr>
              <a:t>Conosciuta</a:t>
            </a:r>
          </a:p>
          <a:p>
            <a:pPr>
              <a:buClr>
                <a:srgbClr val="FFFF00"/>
              </a:buClr>
            </a:pPr>
            <a:r>
              <a:rPr lang="it-IT" sz="4800" b="1" dirty="0">
                <a:solidFill>
                  <a:schemeClr val="bg1"/>
                </a:solidFill>
              </a:rPr>
              <a:t>Credibile</a:t>
            </a:r>
          </a:p>
          <a:p>
            <a:pPr>
              <a:buClr>
                <a:srgbClr val="FFFF00"/>
              </a:buClr>
            </a:pPr>
            <a:r>
              <a:rPr lang="it-IT" sz="4800" b="1" dirty="0">
                <a:solidFill>
                  <a:schemeClr val="bg1"/>
                </a:solidFill>
              </a:rPr>
              <a:t>Prezzo</a:t>
            </a:r>
          </a:p>
        </p:txBody>
      </p:sp>
    </p:spTree>
    <p:extLst>
      <p:ext uri="{BB962C8B-B14F-4D97-AF65-F5344CB8AC3E}">
        <p14:creationId xmlns:p14="http://schemas.microsoft.com/office/powerpoint/2010/main" val="279669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2DD5E17D-C386-D549-AEB2-63FEB65FA6AA}"/>
              </a:ext>
            </a:extLst>
          </p:cNvPr>
          <p:cNvSpPr/>
          <p:nvPr/>
        </p:nvSpPr>
        <p:spPr>
          <a:xfrm>
            <a:off x="20742577" y="178904"/>
            <a:ext cx="4105249" cy="1552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6F8BB57-5737-5341-BF1C-08B9EFF44B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09153" y="-1"/>
            <a:ext cx="16939282" cy="9752013"/>
          </a:xfrm>
          <a:prstGeom prst="rect">
            <a:avLst/>
          </a:prstGeom>
        </p:spPr>
      </p:pic>
      <p:pic>
        <p:nvPicPr>
          <p:cNvPr id="40" name="Immagine 39" descr="Immagine che contiene persona, erba, piccolo, ragazza&#10;&#10;Descrizione generata automaticamente">
            <a:extLst>
              <a:ext uri="{FF2B5EF4-FFF2-40B4-BE49-F238E27FC236}">
                <a16:creationId xmlns:a16="http://schemas.microsoft.com/office/drawing/2014/main" id="{34F31492-BAD7-174C-A3CE-B1F192196609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l="28634" t="618" r="16512" b="-618"/>
          <a:stretch/>
        </p:blipFill>
        <p:spPr>
          <a:xfrm rot="20577060">
            <a:off x="15164241" y="137192"/>
            <a:ext cx="2524611" cy="2608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" name="Immagine 42" descr="Immagine che contiene persona, donna, vino, persone&#10;&#10;Descrizione generata automaticamente">
            <a:extLst>
              <a:ext uri="{FF2B5EF4-FFF2-40B4-BE49-F238E27FC236}">
                <a16:creationId xmlns:a16="http://schemas.microsoft.com/office/drawing/2014/main" id="{2D659CB3-31A4-8B49-8FDA-5456F6F1C73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64" t="-23" r="23114" b="23"/>
          <a:stretch/>
        </p:blipFill>
        <p:spPr>
          <a:xfrm rot="1104959">
            <a:off x="15793798" y="7038714"/>
            <a:ext cx="2608379" cy="2614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" name="Immagine 47" descr="Immagine che contiene persona, persone, piùvecchio, fotografia&#10;&#10;Descrizione generata automaticamente">
            <a:extLst>
              <a:ext uri="{FF2B5EF4-FFF2-40B4-BE49-F238E27FC236}">
                <a16:creationId xmlns:a16="http://schemas.microsoft.com/office/drawing/2014/main" id="{BC0D0DB6-5D7B-684A-A51D-CA0CC64E64D2}"/>
              </a:ext>
            </a:extLst>
          </p:cNvPr>
          <p:cNvPicPr>
            <a:picLocks/>
          </p:cNvPicPr>
          <p:nvPr/>
        </p:nvPicPr>
        <p:blipFill rotWithShape="1">
          <a:blip r:embed="rId6"/>
          <a:srcRect l="4574" r="8250"/>
          <a:stretch/>
        </p:blipFill>
        <p:spPr>
          <a:xfrm rot="20802211">
            <a:off x="16651418" y="4750795"/>
            <a:ext cx="2524611" cy="2608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8" name="Immagine 57">
            <a:extLst>
              <a:ext uri="{FF2B5EF4-FFF2-40B4-BE49-F238E27FC236}">
                <a16:creationId xmlns:a16="http://schemas.microsoft.com/office/drawing/2014/main" id="{667015AF-0AAF-4142-AA43-F0A00EB83ADB}"/>
              </a:ext>
            </a:extLst>
          </p:cNvPr>
          <p:cNvPicPr>
            <a:picLocks/>
          </p:cNvPicPr>
          <p:nvPr/>
        </p:nvPicPr>
        <p:blipFill rotWithShape="1">
          <a:blip r:embed="rId7"/>
          <a:srcRect l="26134" r="8759"/>
          <a:stretch/>
        </p:blipFill>
        <p:spPr>
          <a:xfrm rot="965089">
            <a:off x="16502477" y="2029890"/>
            <a:ext cx="2524611" cy="2608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4" name="Rettangolo con angoli arrotondati sullo stesso lato 63">
            <a:extLst>
              <a:ext uri="{FF2B5EF4-FFF2-40B4-BE49-F238E27FC236}">
                <a16:creationId xmlns:a16="http://schemas.microsoft.com/office/drawing/2014/main" id="{2ECE14B9-EE9C-4D48-BE17-4D51664E2FB2}"/>
              </a:ext>
            </a:extLst>
          </p:cNvPr>
          <p:cNvSpPr/>
          <p:nvPr/>
        </p:nvSpPr>
        <p:spPr>
          <a:xfrm rot="16200000">
            <a:off x="2008770" y="90685"/>
            <a:ext cx="977379" cy="815799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95C710BD-1693-CA4B-A47D-F17B1F1E974C}"/>
              </a:ext>
            </a:extLst>
          </p:cNvPr>
          <p:cNvSpPr/>
          <p:nvPr/>
        </p:nvSpPr>
        <p:spPr>
          <a:xfrm>
            <a:off x="967770" y="3796575"/>
            <a:ext cx="12188825" cy="264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6400"/>
              </a:lnSpc>
            </a:pPr>
            <a:r>
              <a:rPr lang="it-IT" sz="7200" b="1" dirty="0">
                <a:solidFill>
                  <a:schemeClr val="bg1"/>
                </a:solidFill>
              </a:rPr>
              <a:t>UN GIGANTE! </a:t>
            </a:r>
          </a:p>
          <a:p>
            <a:pPr>
              <a:lnSpc>
                <a:spcPts val="6400"/>
              </a:lnSpc>
            </a:pPr>
            <a:r>
              <a:rPr lang="it-IT" sz="6600" b="1" dirty="0">
                <a:solidFill>
                  <a:srgbClr val="FF33CC"/>
                </a:solidFill>
              </a:rPr>
              <a:t>Con anime </a:t>
            </a:r>
          </a:p>
          <a:p>
            <a:pPr>
              <a:lnSpc>
                <a:spcPts val="6400"/>
              </a:lnSpc>
            </a:pPr>
            <a:r>
              <a:rPr lang="it-IT" sz="6600" b="1" dirty="0">
                <a:solidFill>
                  <a:srgbClr val="FF33CC"/>
                </a:solidFill>
              </a:rPr>
              <a:t>diverse</a:t>
            </a:r>
          </a:p>
        </p:txBody>
      </p:sp>
      <p:sp>
        <p:nvSpPr>
          <p:cNvPr id="61" name="Segnaposto contenuto 2">
            <a:extLst>
              <a:ext uri="{FF2B5EF4-FFF2-40B4-BE49-F238E27FC236}">
                <a16:creationId xmlns:a16="http://schemas.microsoft.com/office/drawing/2014/main" id="{EFA44F7A-BA8C-7A45-8576-553C75CFD2EC}"/>
              </a:ext>
            </a:extLst>
          </p:cNvPr>
          <p:cNvSpPr txBox="1">
            <a:spLocks/>
          </p:cNvSpPr>
          <p:nvPr/>
        </p:nvSpPr>
        <p:spPr>
          <a:xfrm>
            <a:off x="19533763" y="1873597"/>
            <a:ext cx="4724400" cy="674870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25069" indent="-325069" algn="l" defTabSz="1300277" rtl="0" eaLnBrk="1" latinLnBrk="0" hangingPunct="1">
              <a:lnSpc>
                <a:spcPct val="90000"/>
              </a:lnSpc>
              <a:spcBef>
                <a:spcPts val="1422"/>
              </a:spcBef>
              <a:buFont typeface="Arial" panose="020B0604020202020204" pitchFamily="34" charset="0"/>
              <a:buChar char="•"/>
              <a:defRPr sz="39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75208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34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346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8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75484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25623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5761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5900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038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176" indent="-325069" algn="l" defTabSz="1300277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4800" b="1" dirty="0">
                <a:solidFill>
                  <a:srgbClr val="FF33CC"/>
                </a:solidFill>
              </a:rPr>
              <a:t>Efficacia</a:t>
            </a:r>
          </a:p>
          <a:p>
            <a:r>
              <a:rPr lang="it-IT" sz="4800" b="1" dirty="0">
                <a:solidFill>
                  <a:srgbClr val="FF33CC"/>
                </a:solidFill>
              </a:rPr>
              <a:t>Sicurezza</a:t>
            </a:r>
          </a:p>
          <a:p>
            <a:r>
              <a:rPr lang="it-IT" sz="4800" b="1" dirty="0">
                <a:solidFill>
                  <a:srgbClr val="FF33CC"/>
                </a:solidFill>
              </a:rPr>
              <a:t>Già «a casa»</a:t>
            </a:r>
          </a:p>
          <a:p>
            <a:r>
              <a:rPr lang="it-IT" sz="4800" b="1" dirty="0">
                <a:solidFill>
                  <a:srgbClr val="FF33CC"/>
                </a:solidFill>
              </a:rPr>
              <a:t>Per tutta la famiglia</a:t>
            </a:r>
          </a:p>
          <a:p>
            <a:r>
              <a:rPr lang="it-IT" sz="4800" b="1" dirty="0">
                <a:solidFill>
                  <a:srgbClr val="FF33CC"/>
                </a:solidFill>
              </a:rPr>
              <a:t>Conosciuta</a:t>
            </a:r>
          </a:p>
          <a:p>
            <a:r>
              <a:rPr lang="it-IT" sz="4800" b="1" dirty="0">
                <a:solidFill>
                  <a:srgbClr val="FF33CC"/>
                </a:solidFill>
              </a:rPr>
              <a:t>Credibilità</a:t>
            </a:r>
          </a:p>
          <a:p>
            <a:r>
              <a:rPr lang="it-IT" sz="4800" b="1" dirty="0">
                <a:solidFill>
                  <a:srgbClr val="FF33CC"/>
                </a:solidFill>
              </a:rPr>
              <a:t>Prezzo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1B45DDED-20A3-444C-B5F4-836762CB05C0}"/>
              </a:ext>
            </a:extLst>
          </p:cNvPr>
          <p:cNvGrpSpPr/>
          <p:nvPr/>
        </p:nvGrpSpPr>
        <p:grpSpPr>
          <a:xfrm>
            <a:off x="19533763" y="641026"/>
            <a:ext cx="8157993" cy="977379"/>
            <a:chOff x="19275828" y="680900"/>
            <a:chExt cx="8157993" cy="977379"/>
          </a:xfrm>
        </p:grpSpPr>
        <p:sp>
          <p:nvSpPr>
            <p:cNvPr id="63" name="Rettangolo con angoli arrotondati sullo stesso lato 62">
              <a:extLst>
                <a:ext uri="{FF2B5EF4-FFF2-40B4-BE49-F238E27FC236}">
                  <a16:creationId xmlns:a16="http://schemas.microsoft.com/office/drawing/2014/main" id="{3B633E19-B70C-4A4A-B550-14DDA3CD9B2E}"/>
                </a:ext>
              </a:extLst>
            </p:cNvPr>
            <p:cNvSpPr/>
            <p:nvPr/>
          </p:nvSpPr>
          <p:spPr>
            <a:xfrm rot="16200000">
              <a:off x="22866135" y="-2909407"/>
              <a:ext cx="977379" cy="815799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659562AC-4DFC-7A44-8EE1-28B595371782}"/>
                </a:ext>
              </a:extLst>
            </p:cNvPr>
            <p:cNvSpPr/>
            <p:nvPr/>
          </p:nvSpPr>
          <p:spPr>
            <a:xfrm>
              <a:off x="19969438" y="734949"/>
              <a:ext cx="410524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5400" b="1" dirty="0">
                  <a:solidFill>
                    <a:schemeClr val="bg1"/>
                  </a:solidFill>
                </a:rPr>
                <a:t>ARMI:</a:t>
              </a:r>
            </a:p>
          </p:txBody>
        </p:sp>
      </p:grpSp>
      <p:pic>
        <p:nvPicPr>
          <p:cNvPr id="65" name="Immagine 64">
            <a:extLst>
              <a:ext uri="{FF2B5EF4-FFF2-40B4-BE49-F238E27FC236}">
                <a16:creationId xmlns:a16="http://schemas.microsoft.com/office/drawing/2014/main" id="{19463A7F-58D4-F145-8EE8-4E54B19876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60734" y="1873597"/>
            <a:ext cx="5962178" cy="7614531"/>
          </a:xfrm>
          <a:prstGeom prst="rect">
            <a:avLst/>
          </a:prstGeom>
        </p:spPr>
      </p:pic>
      <p:pic>
        <p:nvPicPr>
          <p:cNvPr id="66" name="Immagine 65">
            <a:extLst>
              <a:ext uri="{FF2B5EF4-FFF2-40B4-BE49-F238E27FC236}">
                <a16:creationId xmlns:a16="http://schemas.microsoft.com/office/drawing/2014/main" id="{D1BDB1E1-09F5-A746-8907-A486F2C5E20D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 rot="20200406">
            <a:off x="11785796" y="1557153"/>
            <a:ext cx="3044375" cy="204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5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1" name="Gruppo 4110">
            <a:extLst>
              <a:ext uri="{FF2B5EF4-FFF2-40B4-BE49-F238E27FC236}">
                <a16:creationId xmlns:a16="http://schemas.microsoft.com/office/drawing/2014/main" id="{546A1C1F-063A-7146-92C2-6FC259184AEA}"/>
              </a:ext>
            </a:extLst>
          </p:cNvPr>
          <p:cNvGrpSpPr/>
          <p:nvPr/>
        </p:nvGrpSpPr>
        <p:grpSpPr>
          <a:xfrm>
            <a:off x="15232300" y="4103467"/>
            <a:ext cx="8518704" cy="4954269"/>
            <a:chOff x="15232300" y="4103467"/>
            <a:chExt cx="8518704" cy="4954269"/>
          </a:xfrm>
        </p:grpSpPr>
        <p:grpSp>
          <p:nvGrpSpPr>
            <p:cNvPr id="4110" name="Gruppo 4109">
              <a:extLst>
                <a:ext uri="{FF2B5EF4-FFF2-40B4-BE49-F238E27FC236}">
                  <a16:creationId xmlns:a16="http://schemas.microsoft.com/office/drawing/2014/main" id="{C5A1DB97-590E-5841-8227-D69D593B161A}"/>
                </a:ext>
              </a:extLst>
            </p:cNvPr>
            <p:cNvGrpSpPr/>
            <p:nvPr/>
          </p:nvGrpSpPr>
          <p:grpSpPr>
            <a:xfrm>
              <a:off x="15232300" y="4103467"/>
              <a:ext cx="8518704" cy="4954269"/>
              <a:chOff x="15232300" y="4103467"/>
              <a:chExt cx="8518704" cy="4954269"/>
            </a:xfrm>
          </p:grpSpPr>
          <p:sp>
            <p:nvSpPr>
              <p:cNvPr id="42" name="Rettangolo con angoli arrotondati 41">
                <a:extLst>
                  <a:ext uri="{FF2B5EF4-FFF2-40B4-BE49-F238E27FC236}">
                    <a16:creationId xmlns:a16="http://schemas.microsoft.com/office/drawing/2014/main" id="{A3F02405-9FC8-C349-A037-9C2829C1BAE6}"/>
                  </a:ext>
                </a:extLst>
              </p:cNvPr>
              <p:cNvSpPr/>
              <p:nvPr/>
            </p:nvSpPr>
            <p:spPr>
              <a:xfrm>
                <a:off x="15456877" y="4103467"/>
                <a:ext cx="8264769" cy="4954269"/>
              </a:xfrm>
              <a:prstGeom prst="roundRect">
                <a:avLst>
                  <a:gd name="adj" fmla="val 9496"/>
                </a:avLst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cxnSp>
            <p:nvCxnSpPr>
              <p:cNvPr id="135" name="Connettore 1 134">
                <a:extLst>
                  <a:ext uri="{FF2B5EF4-FFF2-40B4-BE49-F238E27FC236}">
                    <a16:creationId xmlns:a16="http://schemas.microsoft.com/office/drawing/2014/main" id="{38EA064B-8892-7F41-8A7D-B957017AE0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777696" y="4936684"/>
                <a:ext cx="0" cy="3471007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Connettore 1 220">
                <a:extLst>
                  <a:ext uri="{FF2B5EF4-FFF2-40B4-BE49-F238E27FC236}">
                    <a16:creationId xmlns:a16="http://schemas.microsoft.com/office/drawing/2014/main" id="{3B1C171F-9D4A-5E48-B08E-C56D125C2B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583812" y="4936684"/>
                <a:ext cx="0" cy="3471007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Connettore 1 221">
                <a:extLst>
                  <a:ext uri="{FF2B5EF4-FFF2-40B4-BE49-F238E27FC236}">
                    <a16:creationId xmlns:a16="http://schemas.microsoft.com/office/drawing/2014/main" id="{BB8CA04D-007F-354D-9C62-363D19467D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89928" y="4936684"/>
                <a:ext cx="0" cy="3471007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Connettore 1 222">
                <a:extLst>
                  <a:ext uri="{FF2B5EF4-FFF2-40B4-BE49-F238E27FC236}">
                    <a16:creationId xmlns:a16="http://schemas.microsoft.com/office/drawing/2014/main" id="{256F0162-787C-7F4A-BA20-C295BDB3A3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196044" y="4936684"/>
                <a:ext cx="0" cy="3471007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Connettore 1 223">
                <a:extLst>
                  <a:ext uri="{FF2B5EF4-FFF2-40B4-BE49-F238E27FC236}">
                    <a16:creationId xmlns:a16="http://schemas.microsoft.com/office/drawing/2014/main" id="{B926ECE7-4737-234C-99FF-FE28382972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26621" y="4936684"/>
                <a:ext cx="0" cy="3471007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Connettore 1 133">
                <a:extLst>
                  <a:ext uri="{FF2B5EF4-FFF2-40B4-BE49-F238E27FC236}">
                    <a16:creationId xmlns:a16="http://schemas.microsoft.com/office/drawing/2014/main" id="{DA96A132-B3E3-CD45-B1DD-70313658AE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49096" y="8258504"/>
                <a:ext cx="6793983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Connettore 1 136">
                <a:extLst>
                  <a:ext uri="{FF2B5EF4-FFF2-40B4-BE49-F238E27FC236}">
                    <a16:creationId xmlns:a16="http://schemas.microsoft.com/office/drawing/2014/main" id="{513D9618-4172-CA42-B9AD-ABCCD83D21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500227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Connettore 1 184">
                <a:extLst>
                  <a:ext uri="{FF2B5EF4-FFF2-40B4-BE49-F238E27FC236}">
                    <a16:creationId xmlns:a16="http://schemas.microsoft.com/office/drawing/2014/main" id="{504E8F5D-28AC-D641-9B8D-25C940D1C3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510731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Connettore 1 185">
                <a:extLst>
                  <a:ext uri="{FF2B5EF4-FFF2-40B4-BE49-F238E27FC236}">
                    <a16:creationId xmlns:a16="http://schemas.microsoft.com/office/drawing/2014/main" id="{0BE9CD31-7A8A-4A4B-BEAA-DAF82AF5C7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521235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Connettore 1 186">
                <a:extLst>
                  <a:ext uri="{FF2B5EF4-FFF2-40B4-BE49-F238E27FC236}">
                    <a16:creationId xmlns:a16="http://schemas.microsoft.com/office/drawing/2014/main" id="{0D1FEBA4-A3C6-FE49-A16B-8BEBA1931C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531739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Connettore 1 187">
                <a:extLst>
                  <a:ext uri="{FF2B5EF4-FFF2-40B4-BE49-F238E27FC236}">
                    <a16:creationId xmlns:a16="http://schemas.microsoft.com/office/drawing/2014/main" id="{823D2AB6-0E6D-7B4E-B2B3-10ABB4FF44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542243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Connettore 1 188">
                <a:extLst>
                  <a:ext uri="{FF2B5EF4-FFF2-40B4-BE49-F238E27FC236}">
                    <a16:creationId xmlns:a16="http://schemas.microsoft.com/office/drawing/2014/main" id="{2723DEA6-D1E0-3E45-8FF3-973AF0E6AE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552747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Connettore 1 189">
                <a:extLst>
                  <a:ext uri="{FF2B5EF4-FFF2-40B4-BE49-F238E27FC236}">
                    <a16:creationId xmlns:a16="http://schemas.microsoft.com/office/drawing/2014/main" id="{7ED29E68-C4FE-1A42-8A9D-969957A040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563251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Connettore 1 190">
                <a:extLst>
                  <a:ext uri="{FF2B5EF4-FFF2-40B4-BE49-F238E27FC236}">
                    <a16:creationId xmlns:a16="http://schemas.microsoft.com/office/drawing/2014/main" id="{FDF0C457-7D02-B54D-AA23-60E479A26B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573755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Connettore 1 191">
                <a:extLst>
                  <a:ext uri="{FF2B5EF4-FFF2-40B4-BE49-F238E27FC236}">
                    <a16:creationId xmlns:a16="http://schemas.microsoft.com/office/drawing/2014/main" id="{80FC1F6A-F52D-9B4E-AA08-85C9C96E7B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584259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Connettore 1 192">
                <a:extLst>
                  <a:ext uri="{FF2B5EF4-FFF2-40B4-BE49-F238E27FC236}">
                    <a16:creationId xmlns:a16="http://schemas.microsoft.com/office/drawing/2014/main" id="{F4267935-0758-A14E-9279-48AEF8786A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594763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Connettore 1 193">
                <a:extLst>
                  <a:ext uri="{FF2B5EF4-FFF2-40B4-BE49-F238E27FC236}">
                    <a16:creationId xmlns:a16="http://schemas.microsoft.com/office/drawing/2014/main" id="{F63B1368-56C3-3B4A-B0B2-B9359617D7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605267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Connettore 1 194">
                <a:extLst>
                  <a:ext uri="{FF2B5EF4-FFF2-40B4-BE49-F238E27FC236}">
                    <a16:creationId xmlns:a16="http://schemas.microsoft.com/office/drawing/2014/main" id="{DC3FD2E9-05AB-D146-95A0-E30529CEB2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615771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Connettore 1 195">
                <a:extLst>
                  <a:ext uri="{FF2B5EF4-FFF2-40B4-BE49-F238E27FC236}">
                    <a16:creationId xmlns:a16="http://schemas.microsoft.com/office/drawing/2014/main" id="{891922BA-7BE3-E44B-8BB3-DEC0AB9182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626275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Connettore 1 196">
                <a:extLst>
                  <a:ext uri="{FF2B5EF4-FFF2-40B4-BE49-F238E27FC236}">
                    <a16:creationId xmlns:a16="http://schemas.microsoft.com/office/drawing/2014/main" id="{1ED2A2ED-AC07-C549-AED0-5EE7D2FFDC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636779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Connettore 1 197">
                <a:extLst>
                  <a:ext uri="{FF2B5EF4-FFF2-40B4-BE49-F238E27FC236}">
                    <a16:creationId xmlns:a16="http://schemas.microsoft.com/office/drawing/2014/main" id="{12F574AC-554D-FE40-B3B1-7C3646299B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647283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Connettore 1 198">
                <a:extLst>
                  <a:ext uri="{FF2B5EF4-FFF2-40B4-BE49-F238E27FC236}">
                    <a16:creationId xmlns:a16="http://schemas.microsoft.com/office/drawing/2014/main" id="{8BDC111B-7525-6F42-87D7-3ADA959436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657787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Connettore 1 199">
                <a:extLst>
                  <a:ext uri="{FF2B5EF4-FFF2-40B4-BE49-F238E27FC236}">
                    <a16:creationId xmlns:a16="http://schemas.microsoft.com/office/drawing/2014/main" id="{4A07A8A6-1400-0048-88C6-DF58D9B419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668291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Connettore 1 200">
                <a:extLst>
                  <a:ext uri="{FF2B5EF4-FFF2-40B4-BE49-F238E27FC236}">
                    <a16:creationId xmlns:a16="http://schemas.microsoft.com/office/drawing/2014/main" id="{35F3861E-7DF7-934A-8F3A-47C0FEF159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678795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Connettore 1 201">
                <a:extLst>
                  <a:ext uri="{FF2B5EF4-FFF2-40B4-BE49-F238E27FC236}">
                    <a16:creationId xmlns:a16="http://schemas.microsoft.com/office/drawing/2014/main" id="{8A93F192-8D61-7645-B915-B750D5919C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689299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Connettore 1 202">
                <a:extLst>
                  <a:ext uri="{FF2B5EF4-FFF2-40B4-BE49-F238E27FC236}">
                    <a16:creationId xmlns:a16="http://schemas.microsoft.com/office/drawing/2014/main" id="{077B7CEF-26CD-C741-A927-86E655C506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699803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Connettore 1 203">
                <a:extLst>
                  <a:ext uri="{FF2B5EF4-FFF2-40B4-BE49-F238E27FC236}">
                    <a16:creationId xmlns:a16="http://schemas.microsoft.com/office/drawing/2014/main" id="{D04C7DD2-340F-BB4B-B79F-C6E1716161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710307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Connettore 1 204">
                <a:extLst>
                  <a:ext uri="{FF2B5EF4-FFF2-40B4-BE49-F238E27FC236}">
                    <a16:creationId xmlns:a16="http://schemas.microsoft.com/office/drawing/2014/main" id="{9009ED9B-5F50-6D48-B2D7-4CC9CC2C07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720811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Connettore 1 205">
                <a:extLst>
                  <a:ext uri="{FF2B5EF4-FFF2-40B4-BE49-F238E27FC236}">
                    <a16:creationId xmlns:a16="http://schemas.microsoft.com/office/drawing/2014/main" id="{EE964976-8411-CC45-BE7E-8617674602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731315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Connettore 1 206">
                <a:extLst>
                  <a:ext uri="{FF2B5EF4-FFF2-40B4-BE49-F238E27FC236}">
                    <a16:creationId xmlns:a16="http://schemas.microsoft.com/office/drawing/2014/main" id="{D9321D52-8E74-9E4E-B97F-B9680FE7BA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741819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Connettore 1 207">
                <a:extLst>
                  <a:ext uri="{FF2B5EF4-FFF2-40B4-BE49-F238E27FC236}">
                    <a16:creationId xmlns:a16="http://schemas.microsoft.com/office/drawing/2014/main" id="{454792DF-766B-4F4E-957F-9097210B1E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752323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Connettore 1 208">
                <a:extLst>
                  <a:ext uri="{FF2B5EF4-FFF2-40B4-BE49-F238E27FC236}">
                    <a16:creationId xmlns:a16="http://schemas.microsoft.com/office/drawing/2014/main" id="{9ACF3302-C83F-EA4A-B814-21F72209CC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762827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Connettore 1 209">
                <a:extLst>
                  <a:ext uri="{FF2B5EF4-FFF2-40B4-BE49-F238E27FC236}">
                    <a16:creationId xmlns:a16="http://schemas.microsoft.com/office/drawing/2014/main" id="{CD4E46E8-430C-6F46-BC14-9D05CC7F1B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773331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Connettore 1 210">
                <a:extLst>
                  <a:ext uri="{FF2B5EF4-FFF2-40B4-BE49-F238E27FC236}">
                    <a16:creationId xmlns:a16="http://schemas.microsoft.com/office/drawing/2014/main" id="{56A4366C-125C-7A40-8BD6-F705D0D984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783835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Connettore 1 211">
                <a:extLst>
                  <a:ext uri="{FF2B5EF4-FFF2-40B4-BE49-F238E27FC236}">
                    <a16:creationId xmlns:a16="http://schemas.microsoft.com/office/drawing/2014/main" id="{9EDF0504-D085-3E4B-A35A-7796F430C8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794339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Connettore 1 212">
                <a:extLst>
                  <a:ext uri="{FF2B5EF4-FFF2-40B4-BE49-F238E27FC236}">
                    <a16:creationId xmlns:a16="http://schemas.microsoft.com/office/drawing/2014/main" id="{EF2D1F14-F7A9-D841-9A88-206FD6FA48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804843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Connettore 1 213">
                <a:extLst>
                  <a:ext uri="{FF2B5EF4-FFF2-40B4-BE49-F238E27FC236}">
                    <a16:creationId xmlns:a16="http://schemas.microsoft.com/office/drawing/2014/main" id="{6011A864-7BF6-E44B-B73F-A015558DB7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57805" y="8153474"/>
                <a:ext cx="228600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5" name="Rettangolo con angoli arrotondati 214">
                <a:extLst>
                  <a:ext uri="{FF2B5EF4-FFF2-40B4-BE49-F238E27FC236}">
                    <a16:creationId xmlns:a16="http://schemas.microsoft.com/office/drawing/2014/main" id="{51C9788C-4132-0141-BB84-EE00609F819E}"/>
                  </a:ext>
                </a:extLst>
              </p:cNvPr>
              <p:cNvSpPr/>
              <p:nvPr/>
            </p:nvSpPr>
            <p:spPr>
              <a:xfrm>
                <a:off x="15232300" y="4810552"/>
                <a:ext cx="1019907" cy="548640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2400" b="1" dirty="0">
                    <a:solidFill>
                      <a:schemeClr val="bg1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39 °C</a:t>
                </a:r>
                <a:endParaRPr lang="it-IT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6" name="Rettangolo con angoli arrotondati 215">
                <a:extLst>
                  <a:ext uri="{FF2B5EF4-FFF2-40B4-BE49-F238E27FC236}">
                    <a16:creationId xmlns:a16="http://schemas.microsoft.com/office/drawing/2014/main" id="{133C479B-EE91-B14D-A515-DC61A3FD6037}"/>
                  </a:ext>
                </a:extLst>
              </p:cNvPr>
              <p:cNvSpPr/>
              <p:nvPr/>
            </p:nvSpPr>
            <p:spPr>
              <a:xfrm>
                <a:off x="15232300" y="5843969"/>
                <a:ext cx="1019907" cy="548640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2400" b="1" dirty="0">
                    <a:solidFill>
                      <a:schemeClr val="bg1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38 °C</a:t>
                </a:r>
                <a:endParaRPr lang="it-IT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7" name="Rettangolo con angoli arrotondati 216">
                <a:extLst>
                  <a:ext uri="{FF2B5EF4-FFF2-40B4-BE49-F238E27FC236}">
                    <a16:creationId xmlns:a16="http://schemas.microsoft.com/office/drawing/2014/main" id="{5E649DB0-09A5-3B46-A267-8DEDCB75947A}"/>
                  </a:ext>
                </a:extLst>
              </p:cNvPr>
              <p:cNvSpPr/>
              <p:nvPr/>
            </p:nvSpPr>
            <p:spPr>
              <a:xfrm>
                <a:off x="15232300" y="6877386"/>
                <a:ext cx="1019907" cy="548640"/>
              </a:xfrm>
              <a:prstGeom prst="round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2400" b="1" dirty="0">
                    <a:solidFill>
                      <a:schemeClr val="bg1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37 °C</a:t>
                </a:r>
                <a:endParaRPr lang="it-IT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8" name="Rettangolo con angoli arrotondati 217">
                <a:extLst>
                  <a:ext uri="{FF2B5EF4-FFF2-40B4-BE49-F238E27FC236}">
                    <a16:creationId xmlns:a16="http://schemas.microsoft.com/office/drawing/2014/main" id="{5021B1C6-4D48-A94F-AA7F-7041E51457CD}"/>
                  </a:ext>
                </a:extLst>
              </p:cNvPr>
              <p:cNvSpPr/>
              <p:nvPr/>
            </p:nvSpPr>
            <p:spPr>
              <a:xfrm>
                <a:off x="15232300" y="7910803"/>
                <a:ext cx="1019907" cy="548640"/>
              </a:xfrm>
              <a:prstGeom prst="round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2400" b="1" dirty="0">
                    <a:solidFill>
                      <a:schemeClr val="bg1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36 °C</a:t>
                </a:r>
                <a:endParaRPr lang="it-IT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5" name="Rettangolo 224">
                <a:extLst>
                  <a:ext uri="{FF2B5EF4-FFF2-40B4-BE49-F238E27FC236}">
                    <a16:creationId xmlns:a16="http://schemas.microsoft.com/office/drawing/2014/main" id="{F36763A8-04FA-7643-A822-A65826F37E06}"/>
                  </a:ext>
                </a:extLst>
              </p:cNvPr>
              <p:cNvSpPr/>
              <p:nvPr/>
            </p:nvSpPr>
            <p:spPr>
              <a:xfrm>
                <a:off x="16789308" y="8261739"/>
                <a:ext cx="256802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0</a:t>
                </a:r>
                <a:endParaRPr lang="it-IT" sz="11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26" name="Rettangolo 225">
                <a:extLst>
                  <a:ext uri="{FF2B5EF4-FFF2-40B4-BE49-F238E27FC236}">
                    <a16:creationId xmlns:a16="http://schemas.microsoft.com/office/drawing/2014/main" id="{DABD51EF-BA6B-CB49-87D1-CB8628AB52CA}"/>
                  </a:ext>
                </a:extLst>
              </p:cNvPr>
              <p:cNvSpPr/>
              <p:nvPr/>
            </p:nvSpPr>
            <p:spPr>
              <a:xfrm>
                <a:off x="17594033" y="8261739"/>
                <a:ext cx="328936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12</a:t>
                </a:r>
                <a:endParaRPr lang="it-IT" sz="11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27" name="Rettangolo 226">
                <a:extLst>
                  <a:ext uri="{FF2B5EF4-FFF2-40B4-BE49-F238E27FC236}">
                    <a16:creationId xmlns:a16="http://schemas.microsoft.com/office/drawing/2014/main" id="{787614AE-A7BF-684E-B38F-516CC98988BB}"/>
                  </a:ext>
                </a:extLst>
              </p:cNvPr>
              <p:cNvSpPr/>
              <p:nvPr/>
            </p:nvSpPr>
            <p:spPr>
              <a:xfrm>
                <a:off x="18373046" y="8261739"/>
                <a:ext cx="328936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24</a:t>
                </a:r>
                <a:endParaRPr lang="it-IT" sz="11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28" name="Rettangolo 227">
                <a:extLst>
                  <a:ext uri="{FF2B5EF4-FFF2-40B4-BE49-F238E27FC236}">
                    <a16:creationId xmlns:a16="http://schemas.microsoft.com/office/drawing/2014/main" id="{A29E4FDB-E44D-D548-9D56-B877FB3090C6}"/>
                  </a:ext>
                </a:extLst>
              </p:cNvPr>
              <p:cNvSpPr/>
              <p:nvPr/>
            </p:nvSpPr>
            <p:spPr>
              <a:xfrm>
                <a:off x="21671552" y="8261739"/>
                <a:ext cx="328936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36</a:t>
                </a:r>
                <a:endParaRPr lang="it-IT" sz="11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7" name="Rettangolo 46">
                <a:extLst>
                  <a:ext uri="{FF2B5EF4-FFF2-40B4-BE49-F238E27FC236}">
                    <a16:creationId xmlns:a16="http://schemas.microsoft.com/office/drawing/2014/main" id="{FDB783EC-73F8-1B4E-A80E-1DC682FC1CBB}"/>
                  </a:ext>
                </a:extLst>
              </p:cNvPr>
              <p:cNvSpPr/>
              <p:nvPr/>
            </p:nvSpPr>
            <p:spPr>
              <a:xfrm>
                <a:off x="15527214" y="4185944"/>
                <a:ext cx="811998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43895">
                  <a:defRPr/>
                </a:pPr>
                <a:r>
                  <a:rPr lang="it-IT" sz="3200" b="1" dirty="0">
                    <a:solidFill>
                      <a:srgbClr val="FF0000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Riduce significativamente i tempi di guarigione</a:t>
                </a:r>
              </a:p>
            </p:txBody>
          </p:sp>
          <p:cxnSp>
            <p:nvCxnSpPr>
              <p:cNvPr id="244" name="Connettore 1 243">
                <a:extLst>
                  <a:ext uri="{FF2B5EF4-FFF2-40B4-BE49-F238E27FC236}">
                    <a16:creationId xmlns:a16="http://schemas.microsoft.com/office/drawing/2014/main" id="{078683FF-EC33-434A-91E0-758C647FDF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002160" y="4936684"/>
                <a:ext cx="0" cy="3471007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Connettore 1 244">
                <a:extLst>
                  <a:ext uri="{FF2B5EF4-FFF2-40B4-BE49-F238E27FC236}">
                    <a16:creationId xmlns:a16="http://schemas.microsoft.com/office/drawing/2014/main" id="{87C0F156-E59F-C547-9D9F-65D1DC0CA9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08276" y="4936684"/>
                <a:ext cx="0" cy="3471007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Connettore 1 245">
                <a:extLst>
                  <a:ext uri="{FF2B5EF4-FFF2-40B4-BE49-F238E27FC236}">
                    <a16:creationId xmlns:a16="http://schemas.microsoft.com/office/drawing/2014/main" id="{808F1B61-1018-2C4D-BD11-EDBD970A3D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614392" y="4936684"/>
                <a:ext cx="0" cy="3471007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Connettore 1 246">
                <a:extLst>
                  <a:ext uri="{FF2B5EF4-FFF2-40B4-BE49-F238E27FC236}">
                    <a16:creationId xmlns:a16="http://schemas.microsoft.com/office/drawing/2014/main" id="{20C879CE-9133-3A48-9F1A-74DB4A9A53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20508" y="4936684"/>
                <a:ext cx="0" cy="3471007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8" name="Rettangolo 247">
                <a:extLst>
                  <a:ext uri="{FF2B5EF4-FFF2-40B4-BE49-F238E27FC236}">
                    <a16:creationId xmlns:a16="http://schemas.microsoft.com/office/drawing/2014/main" id="{A5C1ADA2-834E-6A41-A582-2BDE068ECFD3}"/>
                  </a:ext>
                </a:extLst>
              </p:cNvPr>
              <p:cNvSpPr/>
              <p:nvPr/>
            </p:nvSpPr>
            <p:spPr>
              <a:xfrm>
                <a:off x="19189475" y="8261739"/>
                <a:ext cx="328936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36</a:t>
                </a:r>
                <a:endParaRPr lang="it-IT" sz="11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49" name="Rettangolo 248">
                <a:extLst>
                  <a:ext uri="{FF2B5EF4-FFF2-40B4-BE49-F238E27FC236}">
                    <a16:creationId xmlns:a16="http://schemas.microsoft.com/office/drawing/2014/main" id="{56916BC8-9CA1-7A4B-AEAB-68928DBD0C80}"/>
                  </a:ext>
                </a:extLst>
              </p:cNvPr>
              <p:cNvSpPr/>
              <p:nvPr/>
            </p:nvSpPr>
            <p:spPr>
              <a:xfrm>
                <a:off x="20005904" y="8261739"/>
                <a:ext cx="328936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48</a:t>
                </a:r>
                <a:endParaRPr lang="it-IT" sz="11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0" name="Rettangolo 249">
                <a:extLst>
                  <a:ext uri="{FF2B5EF4-FFF2-40B4-BE49-F238E27FC236}">
                    <a16:creationId xmlns:a16="http://schemas.microsoft.com/office/drawing/2014/main" id="{F12E2DAF-D7C5-004C-9020-A109B9A186AD}"/>
                  </a:ext>
                </a:extLst>
              </p:cNvPr>
              <p:cNvSpPr/>
              <p:nvPr/>
            </p:nvSpPr>
            <p:spPr>
              <a:xfrm>
                <a:off x="20806004" y="8261739"/>
                <a:ext cx="328936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60</a:t>
                </a:r>
                <a:endParaRPr lang="it-IT" sz="11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1" name="Rettangolo 250">
                <a:extLst>
                  <a:ext uri="{FF2B5EF4-FFF2-40B4-BE49-F238E27FC236}">
                    <a16:creationId xmlns:a16="http://schemas.microsoft.com/office/drawing/2014/main" id="{D9E5BDD1-4341-314F-9631-860D4238B1F8}"/>
                  </a:ext>
                </a:extLst>
              </p:cNvPr>
              <p:cNvSpPr/>
              <p:nvPr/>
            </p:nvSpPr>
            <p:spPr>
              <a:xfrm>
                <a:off x="21606104" y="8261739"/>
                <a:ext cx="328936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72</a:t>
                </a:r>
                <a:endParaRPr lang="it-IT" sz="11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2" name="Rettangolo 251">
                <a:extLst>
                  <a:ext uri="{FF2B5EF4-FFF2-40B4-BE49-F238E27FC236}">
                    <a16:creationId xmlns:a16="http://schemas.microsoft.com/office/drawing/2014/main" id="{639F7C4A-44F0-6042-B498-F7C058A963A1}"/>
                  </a:ext>
                </a:extLst>
              </p:cNvPr>
              <p:cNvSpPr/>
              <p:nvPr/>
            </p:nvSpPr>
            <p:spPr>
              <a:xfrm>
                <a:off x="22422533" y="8261739"/>
                <a:ext cx="328936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84</a:t>
                </a:r>
                <a:endParaRPr lang="it-IT" sz="11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6" name="Rettangolo 255">
                <a:extLst>
                  <a:ext uri="{FF2B5EF4-FFF2-40B4-BE49-F238E27FC236}">
                    <a16:creationId xmlns:a16="http://schemas.microsoft.com/office/drawing/2014/main" id="{1A449A70-DD90-2C44-A67A-F3082D19BF75}"/>
                  </a:ext>
                </a:extLst>
              </p:cNvPr>
              <p:cNvSpPr/>
              <p:nvPr/>
            </p:nvSpPr>
            <p:spPr>
              <a:xfrm>
                <a:off x="23206304" y="8261739"/>
                <a:ext cx="328936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96</a:t>
                </a:r>
                <a:endParaRPr lang="it-IT" sz="11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7" name="Rettangolo 256">
                <a:extLst>
                  <a:ext uri="{FF2B5EF4-FFF2-40B4-BE49-F238E27FC236}">
                    <a16:creationId xmlns:a16="http://schemas.microsoft.com/office/drawing/2014/main" id="{3AE623BF-D5A5-6246-8609-3E574794435D}"/>
                  </a:ext>
                </a:extLst>
              </p:cNvPr>
              <p:cNvSpPr/>
              <p:nvPr/>
            </p:nvSpPr>
            <p:spPr>
              <a:xfrm>
                <a:off x="23370772" y="8261739"/>
                <a:ext cx="380232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ore</a:t>
                </a:r>
                <a:endParaRPr lang="it-IT" sz="11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262" name="Rettangolo 261">
              <a:extLst>
                <a:ext uri="{FF2B5EF4-FFF2-40B4-BE49-F238E27FC236}">
                  <a16:creationId xmlns:a16="http://schemas.microsoft.com/office/drawing/2014/main" id="{C4D61A43-27FD-2043-8C5B-63B26C88DBF0}"/>
                </a:ext>
              </a:extLst>
            </p:cNvPr>
            <p:cNvSpPr/>
            <p:nvPr/>
          </p:nvSpPr>
          <p:spPr>
            <a:xfrm>
              <a:off x="17038190" y="8596987"/>
              <a:ext cx="3164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PARACETAMOLO + SOBREROLO</a:t>
              </a:r>
              <a:endParaRPr lang="it-IT" dirty="0"/>
            </a:p>
          </p:txBody>
        </p:sp>
        <p:sp>
          <p:nvSpPr>
            <p:cNvPr id="263" name="Rettangolo 262">
              <a:extLst>
                <a:ext uri="{FF2B5EF4-FFF2-40B4-BE49-F238E27FC236}">
                  <a16:creationId xmlns:a16="http://schemas.microsoft.com/office/drawing/2014/main" id="{5DBD3EC1-A956-D94F-86D5-5495EC2022BF}"/>
                </a:ext>
              </a:extLst>
            </p:cNvPr>
            <p:cNvSpPr/>
            <p:nvPr/>
          </p:nvSpPr>
          <p:spPr>
            <a:xfrm>
              <a:off x="20557767" y="8596987"/>
              <a:ext cx="17743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PARACETAMOLO</a:t>
              </a:r>
              <a:endParaRPr lang="it-IT" dirty="0"/>
            </a:p>
          </p:txBody>
        </p:sp>
        <p:sp>
          <p:nvSpPr>
            <p:cNvPr id="264" name="Ovale 263">
              <a:extLst>
                <a:ext uri="{FF2B5EF4-FFF2-40B4-BE49-F238E27FC236}">
                  <a16:creationId xmlns:a16="http://schemas.microsoft.com/office/drawing/2014/main" id="{326B5737-7E7B-DD45-B6DB-665E3FC82EB2}"/>
                </a:ext>
              </a:extLst>
            </p:cNvPr>
            <p:cNvSpPr/>
            <p:nvPr/>
          </p:nvSpPr>
          <p:spPr>
            <a:xfrm>
              <a:off x="16777696" y="8625908"/>
              <a:ext cx="260494" cy="26049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5" name="Ovale 264">
              <a:extLst>
                <a:ext uri="{FF2B5EF4-FFF2-40B4-BE49-F238E27FC236}">
                  <a16:creationId xmlns:a16="http://schemas.microsoft.com/office/drawing/2014/main" id="{43D86E67-A128-3541-968B-D1DE9AD07D63}"/>
                </a:ext>
              </a:extLst>
            </p:cNvPr>
            <p:cNvSpPr/>
            <p:nvPr/>
          </p:nvSpPr>
          <p:spPr>
            <a:xfrm>
              <a:off x="20331779" y="8625908"/>
              <a:ext cx="260494" cy="260494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9" name="Immagine 8">
            <a:extLst>
              <a:ext uri="{FF2B5EF4-FFF2-40B4-BE49-F238E27FC236}">
                <a16:creationId xmlns:a16="http://schemas.microsoft.com/office/drawing/2014/main" id="{F07BB495-596B-A243-8FB4-77653A6706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581" t="10332" r="10310" b="19910"/>
          <a:stretch/>
        </p:blipFill>
        <p:spPr>
          <a:xfrm>
            <a:off x="0" y="-25779"/>
            <a:ext cx="11612880" cy="9325053"/>
          </a:xfrm>
          <a:prstGeom prst="rect">
            <a:avLst/>
          </a:prstGeom>
        </p:spPr>
      </p:pic>
      <p:grpSp>
        <p:nvGrpSpPr>
          <p:cNvPr id="4109" name="Gruppo 4108">
            <a:extLst>
              <a:ext uri="{FF2B5EF4-FFF2-40B4-BE49-F238E27FC236}">
                <a16:creationId xmlns:a16="http://schemas.microsoft.com/office/drawing/2014/main" id="{BCE876EE-1F8A-1A4D-B969-995737C403ED}"/>
              </a:ext>
            </a:extLst>
          </p:cNvPr>
          <p:cNvGrpSpPr/>
          <p:nvPr/>
        </p:nvGrpSpPr>
        <p:grpSpPr>
          <a:xfrm>
            <a:off x="6514602" y="4103467"/>
            <a:ext cx="8563708" cy="4954269"/>
            <a:chOff x="6514602" y="4103467"/>
            <a:chExt cx="8563708" cy="4954269"/>
          </a:xfrm>
        </p:grpSpPr>
        <p:sp>
          <p:nvSpPr>
            <p:cNvPr id="30" name="Rettangolo con angoli arrotondati 29">
              <a:extLst>
                <a:ext uri="{FF2B5EF4-FFF2-40B4-BE49-F238E27FC236}">
                  <a16:creationId xmlns:a16="http://schemas.microsoft.com/office/drawing/2014/main" id="{7753031C-D7DA-9A47-BCC5-47F96AABA0D6}"/>
                </a:ext>
              </a:extLst>
            </p:cNvPr>
            <p:cNvSpPr/>
            <p:nvPr/>
          </p:nvSpPr>
          <p:spPr>
            <a:xfrm>
              <a:off x="6813541" y="4103467"/>
              <a:ext cx="8264769" cy="4954269"/>
            </a:xfrm>
            <a:prstGeom prst="roundRect">
              <a:avLst>
                <a:gd name="adj" fmla="val 9496"/>
              </a:avLst>
            </a:prstGeom>
            <a:solidFill>
              <a:schemeClr val="bg1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2" name="Rettangolo 111">
              <a:extLst>
                <a:ext uri="{FF2B5EF4-FFF2-40B4-BE49-F238E27FC236}">
                  <a16:creationId xmlns:a16="http://schemas.microsoft.com/office/drawing/2014/main" id="{FC503AA9-4D8E-C84F-B5E8-1A96551B4AE7}"/>
                </a:ext>
              </a:extLst>
            </p:cNvPr>
            <p:cNvSpPr/>
            <p:nvPr/>
          </p:nvSpPr>
          <p:spPr>
            <a:xfrm>
              <a:off x="7911070" y="4958729"/>
              <a:ext cx="6840672" cy="1556155"/>
            </a:xfrm>
            <a:prstGeom prst="rect">
              <a:avLst/>
            </a:prstGeom>
            <a:solidFill>
              <a:schemeClr val="bg2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7" name="Rettangolo con angoli arrotondati 66">
              <a:extLst>
                <a:ext uri="{FF2B5EF4-FFF2-40B4-BE49-F238E27FC236}">
                  <a16:creationId xmlns:a16="http://schemas.microsoft.com/office/drawing/2014/main" id="{27A74DC3-6A3B-4C4D-88A8-F80DE8DE7379}"/>
                </a:ext>
              </a:extLst>
            </p:cNvPr>
            <p:cNvSpPr/>
            <p:nvPr/>
          </p:nvSpPr>
          <p:spPr>
            <a:xfrm>
              <a:off x="6514602" y="6224133"/>
              <a:ext cx="1019907" cy="548640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it-IT" sz="24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38 °C</a:t>
              </a:r>
              <a:endParaRPr lang="it-IT" sz="2400" dirty="0">
                <a:solidFill>
                  <a:schemeClr val="bg1"/>
                </a:solidFill>
              </a:endParaRPr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58CF6C41-6A22-B947-A92A-E0D305AA8D0F}"/>
                </a:ext>
              </a:extLst>
            </p:cNvPr>
            <p:cNvSpPr/>
            <p:nvPr/>
          </p:nvSpPr>
          <p:spPr>
            <a:xfrm>
              <a:off x="6813540" y="4185944"/>
              <a:ext cx="811998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443895">
                <a:defRPr/>
              </a:pPr>
              <a:r>
                <a:rPr lang="it-IT" sz="3200" b="1" dirty="0">
                  <a:solidFill>
                    <a:srgbClr val="FF0000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Abbassa la febbre più rapidamente</a:t>
              </a:r>
            </a:p>
          </p:txBody>
        </p: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A45A6BBC-F487-E949-A2CC-BA6AE5F232B8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8258504"/>
              <a:ext cx="726963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ttore 1 51">
              <a:extLst>
                <a:ext uri="{FF2B5EF4-FFF2-40B4-BE49-F238E27FC236}">
                  <a16:creationId xmlns:a16="http://schemas.microsoft.com/office/drawing/2014/main" id="{89FB43AF-B02B-7144-9B1C-4F0A0A9C4101}"/>
                </a:ext>
              </a:extLst>
            </p:cNvPr>
            <p:cNvCxnSpPr>
              <a:cxnSpLocks/>
            </p:cNvCxnSpPr>
            <p:nvPr/>
          </p:nvCxnSpPr>
          <p:spPr>
            <a:xfrm>
              <a:off x="7534509" y="5074387"/>
              <a:ext cx="357980" cy="0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ttore 1 53">
              <a:extLst>
                <a:ext uri="{FF2B5EF4-FFF2-40B4-BE49-F238E27FC236}">
                  <a16:creationId xmlns:a16="http://schemas.microsoft.com/office/drawing/2014/main" id="{8942F7FC-99F6-2E43-9A57-4FD8920612D6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5219485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ttore 1 54">
              <a:extLst>
                <a:ext uri="{FF2B5EF4-FFF2-40B4-BE49-F238E27FC236}">
                  <a16:creationId xmlns:a16="http://schemas.microsoft.com/office/drawing/2014/main" id="{4793463C-194C-1948-A7CB-B46ABB8E9CD0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5364583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ttore 1 55">
              <a:extLst>
                <a:ext uri="{FF2B5EF4-FFF2-40B4-BE49-F238E27FC236}">
                  <a16:creationId xmlns:a16="http://schemas.microsoft.com/office/drawing/2014/main" id="{9CFB39DA-3410-BE4C-832B-27A9AA8A59BD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5509681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ttore 1 56">
              <a:extLst>
                <a:ext uri="{FF2B5EF4-FFF2-40B4-BE49-F238E27FC236}">
                  <a16:creationId xmlns:a16="http://schemas.microsoft.com/office/drawing/2014/main" id="{3AE2D467-578D-644A-B5C5-C6C0E9484F49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5654779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FA51D2BF-1DFC-7B43-8D52-8395C6C53EAB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5799877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BE7A5211-F6A5-F641-AEA6-993368116860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5944975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35625893-852B-0E45-B340-5A77ADC0D935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6090073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ttore 1 79">
              <a:extLst>
                <a:ext uri="{FF2B5EF4-FFF2-40B4-BE49-F238E27FC236}">
                  <a16:creationId xmlns:a16="http://schemas.microsoft.com/office/drawing/2014/main" id="{CE2B3F92-CF9F-1644-BFD5-CC1644F34298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6235171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ttore 1 80">
              <a:extLst>
                <a:ext uri="{FF2B5EF4-FFF2-40B4-BE49-F238E27FC236}">
                  <a16:creationId xmlns:a16="http://schemas.microsoft.com/office/drawing/2014/main" id="{3E06FB5E-275B-9E47-B524-01F0476A8AD4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6380269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ttore 1 81">
              <a:extLst>
                <a:ext uri="{FF2B5EF4-FFF2-40B4-BE49-F238E27FC236}">
                  <a16:creationId xmlns:a16="http://schemas.microsoft.com/office/drawing/2014/main" id="{F1BD246E-BB47-8F44-8F37-A179F34772AC}"/>
                </a:ext>
              </a:extLst>
            </p:cNvPr>
            <p:cNvCxnSpPr>
              <a:cxnSpLocks/>
            </p:cNvCxnSpPr>
            <p:nvPr/>
          </p:nvCxnSpPr>
          <p:spPr>
            <a:xfrm>
              <a:off x="7534509" y="6525362"/>
              <a:ext cx="357980" cy="0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ttore 1 84">
              <a:extLst>
                <a:ext uri="{FF2B5EF4-FFF2-40B4-BE49-F238E27FC236}">
                  <a16:creationId xmlns:a16="http://schemas.microsoft.com/office/drawing/2014/main" id="{F1C62CE9-9D28-8A4F-BAEE-37FB50C52411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6672900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ttore 1 85">
              <a:extLst>
                <a:ext uri="{FF2B5EF4-FFF2-40B4-BE49-F238E27FC236}">
                  <a16:creationId xmlns:a16="http://schemas.microsoft.com/office/drawing/2014/main" id="{704F843F-54EC-4D44-B90B-367C3366485F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6817998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ttore 1 86">
              <a:extLst>
                <a:ext uri="{FF2B5EF4-FFF2-40B4-BE49-F238E27FC236}">
                  <a16:creationId xmlns:a16="http://schemas.microsoft.com/office/drawing/2014/main" id="{9C1C997C-089A-A942-99E3-5288FD3297E2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6963096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ttore 1 87">
              <a:extLst>
                <a:ext uri="{FF2B5EF4-FFF2-40B4-BE49-F238E27FC236}">
                  <a16:creationId xmlns:a16="http://schemas.microsoft.com/office/drawing/2014/main" id="{B145482F-8B41-B943-94B7-1CED4697BD40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7108194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ttore 1 88">
              <a:extLst>
                <a:ext uri="{FF2B5EF4-FFF2-40B4-BE49-F238E27FC236}">
                  <a16:creationId xmlns:a16="http://schemas.microsoft.com/office/drawing/2014/main" id="{620F8425-0A6B-3F43-A14F-BB2E6EBFEDF7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7253292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ttore 1 89">
              <a:extLst>
                <a:ext uri="{FF2B5EF4-FFF2-40B4-BE49-F238E27FC236}">
                  <a16:creationId xmlns:a16="http://schemas.microsoft.com/office/drawing/2014/main" id="{214B397C-EC4A-EF41-BF4D-57FB4A5BF6C9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7398390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ttore 1 90">
              <a:extLst>
                <a:ext uri="{FF2B5EF4-FFF2-40B4-BE49-F238E27FC236}">
                  <a16:creationId xmlns:a16="http://schemas.microsoft.com/office/drawing/2014/main" id="{C608CE75-2B57-6640-8FD3-779826ED6A9D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7543488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ttore 1 91">
              <a:extLst>
                <a:ext uri="{FF2B5EF4-FFF2-40B4-BE49-F238E27FC236}">
                  <a16:creationId xmlns:a16="http://schemas.microsoft.com/office/drawing/2014/main" id="{BDD432B0-286F-954D-BE38-BCEFE66A137F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7688586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ttore 1 92">
              <a:extLst>
                <a:ext uri="{FF2B5EF4-FFF2-40B4-BE49-F238E27FC236}">
                  <a16:creationId xmlns:a16="http://schemas.microsoft.com/office/drawing/2014/main" id="{AF95BDD8-5131-9943-9139-ECA9530C21FA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7833684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ttore 1 93">
              <a:extLst>
                <a:ext uri="{FF2B5EF4-FFF2-40B4-BE49-F238E27FC236}">
                  <a16:creationId xmlns:a16="http://schemas.microsoft.com/office/drawing/2014/main" id="{28689248-6128-CE48-978C-B680DA0A15CA}"/>
                </a:ext>
              </a:extLst>
            </p:cNvPr>
            <p:cNvCxnSpPr>
              <a:cxnSpLocks/>
            </p:cNvCxnSpPr>
            <p:nvPr/>
          </p:nvCxnSpPr>
          <p:spPr>
            <a:xfrm>
              <a:off x="7534509" y="7978777"/>
              <a:ext cx="357980" cy="0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Rettangolo con angoli arrotondati 95">
              <a:extLst>
                <a:ext uri="{FF2B5EF4-FFF2-40B4-BE49-F238E27FC236}">
                  <a16:creationId xmlns:a16="http://schemas.microsoft.com/office/drawing/2014/main" id="{032CC6B8-6B13-D04C-ABF8-5C0752629538}"/>
                </a:ext>
              </a:extLst>
            </p:cNvPr>
            <p:cNvSpPr/>
            <p:nvPr/>
          </p:nvSpPr>
          <p:spPr>
            <a:xfrm>
              <a:off x="6514602" y="4810552"/>
              <a:ext cx="1019907" cy="548640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it-IT" sz="24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39 °C</a:t>
              </a:r>
              <a:endParaRPr lang="it-IT" sz="2400" dirty="0">
                <a:solidFill>
                  <a:schemeClr val="bg1"/>
                </a:solidFill>
              </a:endParaRPr>
            </a:p>
          </p:txBody>
        </p:sp>
        <p:sp>
          <p:nvSpPr>
            <p:cNvPr id="97" name="Rettangolo con angoli arrotondati 96">
              <a:extLst>
                <a:ext uri="{FF2B5EF4-FFF2-40B4-BE49-F238E27FC236}">
                  <a16:creationId xmlns:a16="http://schemas.microsoft.com/office/drawing/2014/main" id="{FD81FBD8-04B8-6E41-AF95-15B773BA95DB}"/>
                </a:ext>
              </a:extLst>
            </p:cNvPr>
            <p:cNvSpPr/>
            <p:nvPr/>
          </p:nvSpPr>
          <p:spPr>
            <a:xfrm>
              <a:off x="6514602" y="7746258"/>
              <a:ext cx="1019907" cy="54864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it-IT" sz="24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37 °C</a:t>
              </a:r>
              <a:endParaRPr lang="it-IT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98" name="Connettore 1 97">
              <a:extLst>
                <a:ext uri="{FF2B5EF4-FFF2-40B4-BE49-F238E27FC236}">
                  <a16:creationId xmlns:a16="http://schemas.microsoft.com/office/drawing/2014/main" id="{57FBCB65-1265-A84E-B0E0-9087C37A5D1A}"/>
                </a:ext>
              </a:extLst>
            </p:cNvPr>
            <p:cNvCxnSpPr>
              <a:cxnSpLocks/>
            </p:cNvCxnSpPr>
            <p:nvPr/>
          </p:nvCxnSpPr>
          <p:spPr>
            <a:xfrm>
              <a:off x="7663889" y="8112817"/>
              <a:ext cx="2286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1 35">
              <a:extLst>
                <a:ext uri="{FF2B5EF4-FFF2-40B4-BE49-F238E27FC236}">
                  <a16:creationId xmlns:a16="http://schemas.microsoft.com/office/drawing/2014/main" id="{470D9AAB-D9EE-3E4F-A866-DBDD8E5D9595}"/>
                </a:ext>
              </a:extLst>
            </p:cNvPr>
            <p:cNvCxnSpPr>
              <a:cxnSpLocks/>
            </p:cNvCxnSpPr>
            <p:nvPr/>
          </p:nvCxnSpPr>
          <p:spPr>
            <a:xfrm>
              <a:off x="7892489" y="4936684"/>
              <a:ext cx="0" cy="3471007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ttore 1 99">
              <a:extLst>
                <a:ext uri="{FF2B5EF4-FFF2-40B4-BE49-F238E27FC236}">
                  <a16:creationId xmlns:a16="http://schemas.microsoft.com/office/drawing/2014/main" id="{06EC61B1-5DAC-9D4E-AE3D-39DE1EF57274}"/>
                </a:ext>
              </a:extLst>
            </p:cNvPr>
            <p:cNvCxnSpPr>
              <a:cxnSpLocks/>
            </p:cNvCxnSpPr>
            <p:nvPr/>
          </p:nvCxnSpPr>
          <p:spPr>
            <a:xfrm>
              <a:off x="10180093" y="4936684"/>
              <a:ext cx="0" cy="3471007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ttore 1 100">
              <a:extLst>
                <a:ext uri="{FF2B5EF4-FFF2-40B4-BE49-F238E27FC236}">
                  <a16:creationId xmlns:a16="http://schemas.microsoft.com/office/drawing/2014/main" id="{F2769F8C-C614-C84A-B0FE-156111D4336D}"/>
                </a:ext>
              </a:extLst>
            </p:cNvPr>
            <p:cNvCxnSpPr>
              <a:cxnSpLocks/>
            </p:cNvCxnSpPr>
            <p:nvPr/>
          </p:nvCxnSpPr>
          <p:spPr>
            <a:xfrm>
              <a:off x="12467697" y="4936684"/>
              <a:ext cx="0" cy="3471007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639626D7-C707-9545-91F6-20EE26250490}"/>
                </a:ext>
              </a:extLst>
            </p:cNvPr>
            <p:cNvCxnSpPr>
              <a:cxnSpLocks/>
            </p:cNvCxnSpPr>
            <p:nvPr/>
          </p:nvCxnSpPr>
          <p:spPr>
            <a:xfrm>
              <a:off x="14755302" y="4936684"/>
              <a:ext cx="0" cy="3471007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Rettangolo 69">
              <a:extLst>
                <a:ext uri="{FF2B5EF4-FFF2-40B4-BE49-F238E27FC236}">
                  <a16:creationId xmlns:a16="http://schemas.microsoft.com/office/drawing/2014/main" id="{9C6026E8-8736-E74D-83BF-37C5E3AF6DD7}"/>
                </a:ext>
              </a:extLst>
            </p:cNvPr>
            <p:cNvSpPr/>
            <p:nvPr/>
          </p:nvSpPr>
          <p:spPr>
            <a:xfrm>
              <a:off x="7873908" y="8261739"/>
              <a:ext cx="25680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  <a:endParaRPr lang="it-IT" sz="1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8" name="Rettangolo 107">
              <a:extLst>
                <a:ext uri="{FF2B5EF4-FFF2-40B4-BE49-F238E27FC236}">
                  <a16:creationId xmlns:a16="http://schemas.microsoft.com/office/drawing/2014/main" id="{D2B0D6BC-4DD4-0C4E-B092-DA9D4DC8C495}"/>
                </a:ext>
              </a:extLst>
            </p:cNvPr>
            <p:cNvSpPr/>
            <p:nvPr/>
          </p:nvSpPr>
          <p:spPr>
            <a:xfrm>
              <a:off x="10183971" y="8261739"/>
              <a:ext cx="25680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it-IT" sz="1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9" name="Rettangolo 108">
              <a:extLst>
                <a:ext uri="{FF2B5EF4-FFF2-40B4-BE49-F238E27FC236}">
                  <a16:creationId xmlns:a16="http://schemas.microsoft.com/office/drawing/2014/main" id="{6370ABA3-B924-014B-A2C9-BDD510E4C71E}"/>
                </a:ext>
              </a:extLst>
            </p:cNvPr>
            <p:cNvSpPr/>
            <p:nvPr/>
          </p:nvSpPr>
          <p:spPr>
            <a:xfrm>
              <a:off x="12474784" y="8261739"/>
              <a:ext cx="25680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it-IT" sz="1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0" name="Rettangolo 109">
              <a:extLst>
                <a:ext uri="{FF2B5EF4-FFF2-40B4-BE49-F238E27FC236}">
                  <a16:creationId xmlns:a16="http://schemas.microsoft.com/office/drawing/2014/main" id="{2744AC4F-35C6-8045-B4D2-581D31CE18D1}"/>
                </a:ext>
              </a:extLst>
            </p:cNvPr>
            <p:cNvSpPr/>
            <p:nvPr/>
          </p:nvSpPr>
          <p:spPr>
            <a:xfrm>
              <a:off x="14722287" y="8261739"/>
              <a:ext cx="25680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it-IT" sz="1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4" name="Rettangolo 113">
              <a:extLst>
                <a:ext uri="{FF2B5EF4-FFF2-40B4-BE49-F238E27FC236}">
                  <a16:creationId xmlns:a16="http://schemas.microsoft.com/office/drawing/2014/main" id="{84B3B70D-5920-284E-9AFB-7E17C892ED4B}"/>
                </a:ext>
              </a:extLst>
            </p:cNvPr>
            <p:cNvSpPr/>
            <p:nvPr/>
          </p:nvSpPr>
          <p:spPr>
            <a:xfrm>
              <a:off x="8114096" y="8590325"/>
              <a:ext cx="3164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PARACETAMOLO + SOBREROLO</a:t>
              </a:r>
              <a:endParaRPr lang="it-IT" dirty="0"/>
            </a:p>
          </p:txBody>
        </p:sp>
        <p:sp>
          <p:nvSpPr>
            <p:cNvPr id="119" name="Rettangolo 118">
              <a:extLst>
                <a:ext uri="{FF2B5EF4-FFF2-40B4-BE49-F238E27FC236}">
                  <a16:creationId xmlns:a16="http://schemas.microsoft.com/office/drawing/2014/main" id="{7DBF8DDF-41F8-0A4B-A587-415401960C2A}"/>
                </a:ext>
              </a:extLst>
            </p:cNvPr>
            <p:cNvSpPr/>
            <p:nvPr/>
          </p:nvSpPr>
          <p:spPr>
            <a:xfrm>
              <a:off x="11633673" y="8590325"/>
              <a:ext cx="17743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PARACETAMOLO</a:t>
              </a:r>
              <a:endParaRPr lang="it-IT" dirty="0"/>
            </a:p>
          </p:txBody>
        </p:sp>
        <p:sp>
          <p:nvSpPr>
            <p:cNvPr id="115" name="Ovale 114">
              <a:extLst>
                <a:ext uri="{FF2B5EF4-FFF2-40B4-BE49-F238E27FC236}">
                  <a16:creationId xmlns:a16="http://schemas.microsoft.com/office/drawing/2014/main" id="{2E08779A-ADCC-EB4E-8B7C-54FB19EA5FAF}"/>
                </a:ext>
              </a:extLst>
            </p:cNvPr>
            <p:cNvSpPr/>
            <p:nvPr/>
          </p:nvSpPr>
          <p:spPr>
            <a:xfrm>
              <a:off x="7853602" y="8619246"/>
              <a:ext cx="260494" cy="26049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1" name="Ovale 120">
              <a:extLst>
                <a:ext uri="{FF2B5EF4-FFF2-40B4-BE49-F238E27FC236}">
                  <a16:creationId xmlns:a16="http://schemas.microsoft.com/office/drawing/2014/main" id="{D326232E-400B-EA4F-9DB0-FAE9DD837960}"/>
                </a:ext>
              </a:extLst>
            </p:cNvPr>
            <p:cNvSpPr/>
            <p:nvPr/>
          </p:nvSpPr>
          <p:spPr>
            <a:xfrm>
              <a:off x="11407685" y="8619246"/>
              <a:ext cx="260494" cy="260494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21" name="Immagine 20">
            <a:extLst>
              <a:ext uri="{FF2B5EF4-FFF2-40B4-BE49-F238E27FC236}">
                <a16:creationId xmlns:a16="http://schemas.microsoft.com/office/drawing/2014/main" id="{5A2F9864-1FCF-3747-9CED-35168102F88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rcRect/>
          <a:stretch/>
        </p:blipFill>
        <p:spPr>
          <a:xfrm>
            <a:off x="246341" y="263120"/>
            <a:ext cx="1754133" cy="1703120"/>
          </a:xfrm>
          <a:prstGeom prst="rect">
            <a:avLst/>
          </a:prstGeom>
        </p:spPr>
      </p:pic>
      <p:cxnSp>
        <p:nvCxnSpPr>
          <p:cNvPr id="22" name="Connettore 1 21">
            <a:extLst>
              <a:ext uri="{FF2B5EF4-FFF2-40B4-BE49-F238E27FC236}">
                <a16:creationId xmlns:a16="http://schemas.microsoft.com/office/drawing/2014/main" id="{C5890577-1066-D14E-813B-CCE17F5AE3F5}"/>
              </a:ext>
            </a:extLst>
          </p:cNvPr>
          <p:cNvCxnSpPr/>
          <p:nvPr/>
        </p:nvCxnSpPr>
        <p:spPr>
          <a:xfrm>
            <a:off x="2000474" y="1144403"/>
            <a:ext cx="22381939" cy="0"/>
          </a:xfrm>
          <a:prstGeom prst="line">
            <a:avLst/>
          </a:prstGeom>
          <a:ln>
            <a:solidFill>
              <a:srgbClr val="006641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olo 1">
            <a:extLst>
              <a:ext uri="{FF2B5EF4-FFF2-40B4-BE49-F238E27FC236}">
                <a16:creationId xmlns:a16="http://schemas.microsoft.com/office/drawing/2014/main" id="{3C4EC907-BEC3-484A-9E53-D60E2F35F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4382" y="0"/>
            <a:ext cx="16665239" cy="1714500"/>
          </a:xfrm>
        </p:spPr>
        <p:txBody>
          <a:bodyPr>
            <a:noAutofit/>
          </a:bodyPr>
          <a:lstStyle/>
          <a:p>
            <a:pPr>
              <a:lnSpc>
                <a:spcPts val="5480"/>
              </a:lnSpc>
            </a:pPr>
            <a:r>
              <a:rPr lang="it-IT" sz="5400" b="1" dirty="0">
                <a:solidFill>
                  <a:schemeClr val="accent1">
                    <a:lumMod val="75000"/>
                  </a:schemeClr>
                </a:solidFill>
              </a:rPr>
              <a:t>entra nel mondo della </a:t>
            </a:r>
            <a:r>
              <a:rPr lang="it-IT" sz="5400" b="1" dirty="0">
                <a:solidFill>
                  <a:srgbClr val="FF0000"/>
                </a:solidFill>
                <a:latin typeface="+mn-lt"/>
              </a:rPr>
              <a:t>FEBBRE ALTA 38+</a:t>
            </a:r>
            <a:endParaRPr lang="it-IT" sz="5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6436E634-B1D6-394B-A5AC-C37AA20E8D6A}"/>
              </a:ext>
            </a:extLst>
          </p:cNvPr>
          <p:cNvSpPr/>
          <p:nvPr/>
        </p:nvSpPr>
        <p:spPr>
          <a:xfrm>
            <a:off x="11700802" y="2331043"/>
            <a:ext cx="103715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200" dirty="0"/>
              <a:t>Il </a:t>
            </a:r>
            <a:r>
              <a:rPr lang="it-IT" sz="3200" dirty="0" err="1"/>
              <a:t>sobrerolo</a:t>
            </a:r>
            <a:r>
              <a:rPr lang="it-IT" sz="3200" dirty="0"/>
              <a:t> potenzia l’azione del paracetamolo</a:t>
            </a:r>
          </a:p>
          <a:p>
            <a:r>
              <a:rPr lang="it-IT" sz="3200" b="1" dirty="0">
                <a:solidFill>
                  <a:srgbClr val="0070C0"/>
                </a:solidFill>
              </a:rPr>
              <a:t>300 mg di paracetamolo </a:t>
            </a:r>
            <a:r>
              <a:rPr lang="it-IT" sz="3200" dirty="0"/>
              <a:t>agiscono </a:t>
            </a:r>
            <a:br>
              <a:rPr lang="it-IT" sz="3200" dirty="0"/>
            </a:br>
            <a:r>
              <a:rPr lang="it-IT" sz="3200" b="1" dirty="0">
                <a:solidFill>
                  <a:srgbClr val="0070C0"/>
                </a:solidFill>
              </a:rPr>
              <a:t>PIÙ RAPIDAMENTE </a:t>
            </a:r>
            <a:r>
              <a:rPr lang="it-IT" sz="3200" dirty="0"/>
              <a:t>di 500 mg di solo paracetamolo</a:t>
            </a:r>
          </a:p>
        </p:txBody>
      </p:sp>
      <p:sp>
        <p:nvSpPr>
          <p:cNvPr id="10" name="Rettangolo con angoli arrotondati sullo stesso lato 9">
            <a:extLst>
              <a:ext uri="{FF2B5EF4-FFF2-40B4-BE49-F238E27FC236}">
                <a16:creationId xmlns:a16="http://schemas.microsoft.com/office/drawing/2014/main" id="{4CB04700-FBA7-AA4C-BE64-BE1AE23564AD}"/>
              </a:ext>
            </a:extLst>
          </p:cNvPr>
          <p:cNvSpPr/>
          <p:nvPr/>
        </p:nvSpPr>
        <p:spPr>
          <a:xfrm rot="16200000">
            <a:off x="8622521" y="-701570"/>
            <a:ext cx="944484" cy="5036233"/>
          </a:xfrm>
          <a:prstGeom prst="round2SameRect">
            <a:avLst>
              <a:gd name="adj1" fmla="val 48039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con angoli arrotondati sullo stesso lato 27">
            <a:extLst>
              <a:ext uri="{FF2B5EF4-FFF2-40B4-BE49-F238E27FC236}">
                <a16:creationId xmlns:a16="http://schemas.microsoft.com/office/drawing/2014/main" id="{67937500-F44C-364E-8EC8-D5F0DC394A7A}"/>
              </a:ext>
            </a:extLst>
          </p:cNvPr>
          <p:cNvSpPr/>
          <p:nvPr/>
        </p:nvSpPr>
        <p:spPr>
          <a:xfrm rot="5400000" flipH="1">
            <a:off x="13500483" y="-543299"/>
            <a:ext cx="944502" cy="4719710"/>
          </a:xfrm>
          <a:prstGeom prst="round2SameRect">
            <a:avLst>
              <a:gd name="adj1" fmla="val 48039"/>
              <a:gd name="adj2" fmla="val 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F452E09A-47D9-6D4A-A5BA-2F6F7760CB41}"/>
              </a:ext>
            </a:extLst>
          </p:cNvPr>
          <p:cNvSpPr/>
          <p:nvPr/>
        </p:nvSpPr>
        <p:spPr>
          <a:xfrm>
            <a:off x="7020367" y="1499159"/>
            <a:ext cx="101894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>
                <a:solidFill>
                  <a:schemeClr val="bg1"/>
                </a:solidFill>
              </a:rPr>
              <a:t>300 mg paracetamolo        150 mg </a:t>
            </a:r>
            <a:r>
              <a:rPr lang="it-IT" sz="3600" b="1" dirty="0" err="1">
                <a:solidFill>
                  <a:schemeClr val="bg1"/>
                </a:solidFill>
              </a:rPr>
              <a:t>sobrerolo</a:t>
            </a:r>
            <a:endParaRPr lang="it-IT" sz="3600" b="1" dirty="0">
              <a:solidFill>
                <a:schemeClr val="bg1"/>
              </a:solidFill>
            </a:endParaRPr>
          </a:p>
        </p:txBody>
      </p:sp>
      <p:grpSp>
        <p:nvGrpSpPr>
          <p:cNvPr id="26" name="Gruppo 25">
            <a:extLst>
              <a:ext uri="{FF2B5EF4-FFF2-40B4-BE49-F238E27FC236}">
                <a16:creationId xmlns:a16="http://schemas.microsoft.com/office/drawing/2014/main" id="{967EEE65-2225-E642-8055-A3D70F87055A}"/>
              </a:ext>
            </a:extLst>
          </p:cNvPr>
          <p:cNvGrpSpPr/>
          <p:nvPr/>
        </p:nvGrpSpPr>
        <p:grpSpPr>
          <a:xfrm>
            <a:off x="11324493" y="1499159"/>
            <a:ext cx="580292" cy="646331"/>
            <a:chOff x="11324493" y="1499159"/>
            <a:chExt cx="580292" cy="646331"/>
          </a:xfrm>
        </p:grpSpPr>
        <p:cxnSp>
          <p:nvCxnSpPr>
            <p:cNvPr id="15" name="Connettore 1 14">
              <a:extLst>
                <a:ext uri="{FF2B5EF4-FFF2-40B4-BE49-F238E27FC236}">
                  <a16:creationId xmlns:a16="http://schemas.microsoft.com/office/drawing/2014/main" id="{6E3650D1-7DDC-2F4B-B7D7-EBBE46B28DBF}"/>
                </a:ext>
              </a:extLst>
            </p:cNvPr>
            <p:cNvCxnSpPr>
              <a:cxnSpLocks/>
            </p:cNvCxnSpPr>
            <p:nvPr/>
          </p:nvCxnSpPr>
          <p:spPr>
            <a:xfrm>
              <a:off x="11612879" y="1499159"/>
              <a:ext cx="0" cy="646331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ttore 1 32">
              <a:extLst>
                <a:ext uri="{FF2B5EF4-FFF2-40B4-BE49-F238E27FC236}">
                  <a16:creationId xmlns:a16="http://schemas.microsoft.com/office/drawing/2014/main" id="{F1DFE2BD-4BAB-A945-ABD0-278079D8BA34}"/>
                </a:ext>
              </a:extLst>
            </p:cNvPr>
            <p:cNvCxnSpPr>
              <a:cxnSpLocks/>
            </p:cNvCxnSpPr>
            <p:nvPr/>
          </p:nvCxnSpPr>
          <p:spPr>
            <a:xfrm>
              <a:off x="11324493" y="1816546"/>
              <a:ext cx="580292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Immagine 36">
            <a:extLst>
              <a:ext uri="{FF2B5EF4-FFF2-40B4-BE49-F238E27FC236}">
                <a16:creationId xmlns:a16="http://schemas.microsoft.com/office/drawing/2014/main" id="{E993340C-4117-024D-84E9-1C9E25170CA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634176" y="-25779"/>
            <a:ext cx="3159356" cy="1486755"/>
          </a:xfrm>
          <a:prstGeom prst="rect">
            <a:avLst/>
          </a:prstGeom>
        </p:spPr>
      </p:pic>
      <p:pic>
        <p:nvPicPr>
          <p:cNvPr id="29" name="Immagine 28">
            <a:extLst>
              <a:ext uri="{FF2B5EF4-FFF2-40B4-BE49-F238E27FC236}">
                <a16:creationId xmlns:a16="http://schemas.microsoft.com/office/drawing/2014/main" id="{853C09BF-40A2-A848-BC9A-F9B036D7FBE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0393" b="25315"/>
          <a:stretch/>
        </p:blipFill>
        <p:spPr>
          <a:xfrm>
            <a:off x="17402654" y="-316359"/>
            <a:ext cx="9958569" cy="3414957"/>
          </a:xfrm>
          <a:prstGeom prst="rect">
            <a:avLst/>
          </a:prstGeom>
        </p:spPr>
      </p:pic>
      <p:sp>
        <p:nvSpPr>
          <p:cNvPr id="83" name="Figura a mano libera 82">
            <a:extLst>
              <a:ext uri="{FF2B5EF4-FFF2-40B4-BE49-F238E27FC236}">
                <a16:creationId xmlns:a16="http://schemas.microsoft.com/office/drawing/2014/main" id="{A15C1C5B-943B-324C-A752-EA6599909453}"/>
              </a:ext>
            </a:extLst>
          </p:cNvPr>
          <p:cNvSpPr/>
          <p:nvPr/>
        </p:nvSpPr>
        <p:spPr>
          <a:xfrm>
            <a:off x="7901154" y="5532157"/>
            <a:ext cx="3590212" cy="1013321"/>
          </a:xfrm>
          <a:custGeom>
            <a:avLst/>
            <a:gdLst>
              <a:gd name="connsiteX0" fmla="*/ 0 w 4591250"/>
              <a:gd name="connsiteY0" fmla="*/ 0 h 1357162"/>
              <a:gd name="connsiteX1" fmla="*/ 2300438 w 4591250"/>
              <a:gd name="connsiteY1" fmla="*/ 644892 h 1357162"/>
              <a:gd name="connsiteX2" fmla="*/ 4591250 w 4591250"/>
              <a:gd name="connsiteY2" fmla="*/ 1357162 h 1357162"/>
              <a:gd name="connsiteX3" fmla="*/ 4591250 w 4591250"/>
              <a:gd name="connsiteY3" fmla="*/ 1357162 h 135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250" h="1357162">
                <a:moveTo>
                  <a:pt x="0" y="0"/>
                </a:moveTo>
                <a:lnTo>
                  <a:pt x="2300438" y="644892"/>
                </a:lnTo>
                <a:lnTo>
                  <a:pt x="4591250" y="1357162"/>
                </a:lnTo>
                <a:lnTo>
                  <a:pt x="4591250" y="1357162"/>
                </a:lnTo>
              </a:path>
            </a:pathLst>
          </a:custGeom>
          <a:noFill/>
          <a:ln w="1016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05" name="Figura a mano libera 104">
            <a:extLst>
              <a:ext uri="{FF2B5EF4-FFF2-40B4-BE49-F238E27FC236}">
                <a16:creationId xmlns:a16="http://schemas.microsoft.com/office/drawing/2014/main" id="{E366D4AF-6935-D444-8A29-BA132F8CB1CE}"/>
              </a:ext>
            </a:extLst>
          </p:cNvPr>
          <p:cNvSpPr/>
          <p:nvPr/>
        </p:nvSpPr>
        <p:spPr>
          <a:xfrm>
            <a:off x="7898049" y="5505651"/>
            <a:ext cx="4576729" cy="1009234"/>
          </a:xfrm>
          <a:custGeom>
            <a:avLst/>
            <a:gdLst>
              <a:gd name="connsiteX0" fmla="*/ 0 w 6862812"/>
              <a:gd name="connsiteY0" fmla="*/ 0 h 1511166"/>
              <a:gd name="connsiteX1" fmla="*/ 2319688 w 6862812"/>
              <a:gd name="connsiteY1" fmla="*/ 500513 h 1511166"/>
              <a:gd name="connsiteX2" fmla="*/ 4572000 w 6862812"/>
              <a:gd name="connsiteY2" fmla="*/ 1029903 h 1511166"/>
              <a:gd name="connsiteX3" fmla="*/ 6862812 w 6862812"/>
              <a:gd name="connsiteY3" fmla="*/ 1491915 h 1511166"/>
              <a:gd name="connsiteX4" fmla="*/ 6853187 w 6862812"/>
              <a:gd name="connsiteY4" fmla="*/ 1511166 h 1511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2812" h="1511166">
                <a:moveTo>
                  <a:pt x="0" y="0"/>
                </a:moveTo>
                <a:lnTo>
                  <a:pt x="2319688" y="500513"/>
                </a:lnTo>
                <a:lnTo>
                  <a:pt x="4572000" y="1029903"/>
                </a:lnTo>
                <a:lnTo>
                  <a:pt x="6862812" y="1491915"/>
                </a:lnTo>
                <a:lnTo>
                  <a:pt x="6853187" y="1511166"/>
                </a:lnTo>
              </a:path>
            </a:pathLst>
          </a:custGeom>
          <a:noFill/>
          <a:ln w="85725" cap="rnd">
            <a:solidFill>
              <a:srgbClr val="FF33C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20" name="Gruppo 119">
            <a:extLst>
              <a:ext uri="{FF2B5EF4-FFF2-40B4-BE49-F238E27FC236}">
                <a16:creationId xmlns:a16="http://schemas.microsoft.com/office/drawing/2014/main" id="{F47506B7-2AF8-E043-A14F-80DFDA3AF35F}"/>
              </a:ext>
            </a:extLst>
          </p:cNvPr>
          <p:cNvGrpSpPr/>
          <p:nvPr/>
        </p:nvGrpSpPr>
        <p:grpSpPr>
          <a:xfrm>
            <a:off x="10440773" y="6596469"/>
            <a:ext cx="1909706" cy="886942"/>
            <a:chOff x="10502817" y="6596469"/>
            <a:chExt cx="1909706" cy="886942"/>
          </a:xfrm>
        </p:grpSpPr>
        <p:sp>
          <p:nvSpPr>
            <p:cNvPr id="117" name="Ovale 116">
              <a:extLst>
                <a:ext uri="{FF2B5EF4-FFF2-40B4-BE49-F238E27FC236}">
                  <a16:creationId xmlns:a16="http://schemas.microsoft.com/office/drawing/2014/main" id="{A26EAA19-5F3A-404D-81F1-D7998BD127E8}"/>
                </a:ext>
              </a:extLst>
            </p:cNvPr>
            <p:cNvSpPr/>
            <p:nvPr/>
          </p:nvSpPr>
          <p:spPr>
            <a:xfrm>
              <a:off x="10502817" y="6596469"/>
              <a:ext cx="1909706" cy="88694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8" name="Rettangolo 117">
              <a:extLst>
                <a:ext uri="{FF2B5EF4-FFF2-40B4-BE49-F238E27FC236}">
                  <a16:creationId xmlns:a16="http://schemas.microsoft.com/office/drawing/2014/main" id="{6B50E986-C5E9-5645-AC80-D593CC522D6E}"/>
                </a:ext>
              </a:extLst>
            </p:cNvPr>
            <p:cNvSpPr/>
            <p:nvPr/>
          </p:nvSpPr>
          <p:spPr>
            <a:xfrm>
              <a:off x="10647899" y="6694105"/>
              <a:ext cx="7040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4000" b="1" dirty="0">
                  <a:solidFill>
                    <a:srgbClr val="FFFF00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90</a:t>
              </a:r>
              <a:endParaRPr lang="it-IT" dirty="0">
                <a:solidFill>
                  <a:srgbClr val="FFFF00"/>
                </a:solidFill>
              </a:endParaRPr>
            </a:p>
          </p:txBody>
        </p: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BD868237-3D1F-3740-8413-91B84E464936}"/>
                </a:ext>
              </a:extLst>
            </p:cNvPr>
            <p:cNvSpPr/>
            <p:nvPr/>
          </p:nvSpPr>
          <p:spPr>
            <a:xfrm>
              <a:off x="11198588" y="6797351"/>
              <a:ext cx="11624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b="1" dirty="0">
                  <a:solidFill>
                    <a:srgbClr val="FFFF00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minuti</a:t>
              </a:r>
              <a:endParaRPr lang="it-IT" sz="12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28" name="Gruppo 127">
            <a:extLst>
              <a:ext uri="{FF2B5EF4-FFF2-40B4-BE49-F238E27FC236}">
                <a16:creationId xmlns:a16="http://schemas.microsoft.com/office/drawing/2014/main" id="{6CE1E526-F38D-564B-9391-540231864896}"/>
              </a:ext>
            </a:extLst>
          </p:cNvPr>
          <p:cNvGrpSpPr/>
          <p:nvPr/>
        </p:nvGrpSpPr>
        <p:grpSpPr>
          <a:xfrm>
            <a:off x="12545617" y="6027125"/>
            <a:ext cx="2333285" cy="886942"/>
            <a:chOff x="10502816" y="6596469"/>
            <a:chExt cx="2333285" cy="886942"/>
          </a:xfrm>
        </p:grpSpPr>
        <p:sp>
          <p:nvSpPr>
            <p:cNvPr id="129" name="Ovale 128">
              <a:extLst>
                <a:ext uri="{FF2B5EF4-FFF2-40B4-BE49-F238E27FC236}">
                  <a16:creationId xmlns:a16="http://schemas.microsoft.com/office/drawing/2014/main" id="{75F07E37-2E83-1C4D-B7D4-A05DE81F72F7}"/>
                </a:ext>
              </a:extLst>
            </p:cNvPr>
            <p:cNvSpPr/>
            <p:nvPr/>
          </p:nvSpPr>
          <p:spPr>
            <a:xfrm>
              <a:off x="10502816" y="6596469"/>
              <a:ext cx="2333285" cy="886942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0" name="Rettangolo 129">
              <a:extLst>
                <a:ext uri="{FF2B5EF4-FFF2-40B4-BE49-F238E27FC236}">
                  <a16:creationId xmlns:a16="http://schemas.microsoft.com/office/drawing/2014/main" id="{46106CF0-8C5E-0B4C-88AA-F7C89DC041B4}"/>
                </a:ext>
              </a:extLst>
            </p:cNvPr>
            <p:cNvSpPr/>
            <p:nvPr/>
          </p:nvSpPr>
          <p:spPr>
            <a:xfrm>
              <a:off x="10647899" y="6694105"/>
              <a:ext cx="96372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40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120</a:t>
              </a:r>
              <a:endParaRPr lang="it-IT" dirty="0">
                <a:solidFill>
                  <a:schemeClr val="bg1"/>
                </a:solidFill>
              </a:endParaRPr>
            </a:p>
          </p:txBody>
        </p:sp>
        <p:sp>
          <p:nvSpPr>
            <p:cNvPr id="131" name="Rettangolo 130">
              <a:extLst>
                <a:ext uri="{FF2B5EF4-FFF2-40B4-BE49-F238E27FC236}">
                  <a16:creationId xmlns:a16="http://schemas.microsoft.com/office/drawing/2014/main" id="{7C2F5A23-3D49-D74A-B0C3-F6CB1DF580DE}"/>
                </a:ext>
              </a:extLst>
            </p:cNvPr>
            <p:cNvSpPr/>
            <p:nvPr/>
          </p:nvSpPr>
          <p:spPr>
            <a:xfrm>
              <a:off x="11487789" y="6797351"/>
              <a:ext cx="11624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minuti</a:t>
              </a:r>
              <a:endParaRPr lang="it-IT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08" name="Gruppo 4107">
            <a:extLst>
              <a:ext uri="{FF2B5EF4-FFF2-40B4-BE49-F238E27FC236}">
                <a16:creationId xmlns:a16="http://schemas.microsoft.com/office/drawing/2014/main" id="{29D1CEAA-C370-8943-9387-9EFA297DFEA7}"/>
              </a:ext>
            </a:extLst>
          </p:cNvPr>
          <p:cNvGrpSpPr/>
          <p:nvPr/>
        </p:nvGrpSpPr>
        <p:grpSpPr>
          <a:xfrm>
            <a:off x="18990240" y="7054406"/>
            <a:ext cx="1909706" cy="886942"/>
            <a:chOff x="22148358" y="7135312"/>
            <a:chExt cx="1909706" cy="886942"/>
          </a:xfrm>
        </p:grpSpPr>
        <p:sp>
          <p:nvSpPr>
            <p:cNvPr id="232" name="Ovale 231">
              <a:extLst>
                <a:ext uri="{FF2B5EF4-FFF2-40B4-BE49-F238E27FC236}">
                  <a16:creationId xmlns:a16="http://schemas.microsoft.com/office/drawing/2014/main" id="{E7530131-36B2-F143-B0A8-A1A23CF103B2}"/>
                </a:ext>
              </a:extLst>
            </p:cNvPr>
            <p:cNvSpPr/>
            <p:nvPr/>
          </p:nvSpPr>
          <p:spPr>
            <a:xfrm>
              <a:off x="22148358" y="7135312"/>
              <a:ext cx="1909706" cy="88694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3" name="Rettangolo 232">
              <a:extLst>
                <a:ext uri="{FF2B5EF4-FFF2-40B4-BE49-F238E27FC236}">
                  <a16:creationId xmlns:a16="http://schemas.microsoft.com/office/drawing/2014/main" id="{27A5F784-31BF-2C43-B936-39BE8D097A8E}"/>
                </a:ext>
              </a:extLst>
            </p:cNvPr>
            <p:cNvSpPr/>
            <p:nvPr/>
          </p:nvSpPr>
          <p:spPr>
            <a:xfrm>
              <a:off x="22440860" y="7232948"/>
              <a:ext cx="44435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4000" b="1" dirty="0">
                  <a:solidFill>
                    <a:srgbClr val="FFFF00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it-IT" dirty="0">
                <a:solidFill>
                  <a:srgbClr val="FFFF00"/>
                </a:solidFill>
              </a:endParaRPr>
            </a:p>
          </p:txBody>
        </p:sp>
        <p:sp>
          <p:nvSpPr>
            <p:cNvPr id="234" name="Rettangolo 233">
              <a:extLst>
                <a:ext uri="{FF2B5EF4-FFF2-40B4-BE49-F238E27FC236}">
                  <a16:creationId xmlns:a16="http://schemas.microsoft.com/office/drawing/2014/main" id="{A5797A5D-0B9C-CB40-8CC9-948096261D36}"/>
                </a:ext>
              </a:extLst>
            </p:cNvPr>
            <p:cNvSpPr/>
            <p:nvPr/>
          </p:nvSpPr>
          <p:spPr>
            <a:xfrm>
              <a:off x="22844129" y="7336194"/>
              <a:ext cx="104387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b="1" dirty="0">
                  <a:solidFill>
                    <a:srgbClr val="FFFF00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giorni</a:t>
              </a:r>
              <a:endParaRPr lang="it-IT" sz="12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4106" name="Gruppo 4105">
            <a:extLst>
              <a:ext uri="{FF2B5EF4-FFF2-40B4-BE49-F238E27FC236}">
                <a16:creationId xmlns:a16="http://schemas.microsoft.com/office/drawing/2014/main" id="{3C8C3AAF-91D8-D14F-B484-7EEC62340ACD}"/>
              </a:ext>
            </a:extLst>
          </p:cNvPr>
          <p:cNvGrpSpPr/>
          <p:nvPr/>
        </p:nvGrpSpPr>
        <p:grpSpPr>
          <a:xfrm>
            <a:off x="20887314" y="6548105"/>
            <a:ext cx="1909706" cy="886942"/>
            <a:chOff x="20366827" y="6057181"/>
            <a:chExt cx="1909706" cy="886942"/>
          </a:xfrm>
        </p:grpSpPr>
        <p:sp>
          <p:nvSpPr>
            <p:cNvPr id="236" name="Ovale 235">
              <a:extLst>
                <a:ext uri="{FF2B5EF4-FFF2-40B4-BE49-F238E27FC236}">
                  <a16:creationId xmlns:a16="http://schemas.microsoft.com/office/drawing/2014/main" id="{F0E7D522-1F6E-E449-97C1-146972C2B550}"/>
                </a:ext>
              </a:extLst>
            </p:cNvPr>
            <p:cNvSpPr/>
            <p:nvPr/>
          </p:nvSpPr>
          <p:spPr>
            <a:xfrm>
              <a:off x="20366827" y="6057181"/>
              <a:ext cx="1909706" cy="88694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237" name="Rettangolo 236">
              <a:extLst>
                <a:ext uri="{FF2B5EF4-FFF2-40B4-BE49-F238E27FC236}">
                  <a16:creationId xmlns:a16="http://schemas.microsoft.com/office/drawing/2014/main" id="{666B6695-066A-8D4E-907F-2EBF71545EA8}"/>
                </a:ext>
              </a:extLst>
            </p:cNvPr>
            <p:cNvSpPr/>
            <p:nvPr/>
          </p:nvSpPr>
          <p:spPr>
            <a:xfrm>
              <a:off x="20659329" y="6154817"/>
              <a:ext cx="44435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40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it-IT" dirty="0">
                <a:solidFill>
                  <a:schemeClr val="bg1"/>
                </a:solidFill>
              </a:endParaRPr>
            </a:p>
          </p:txBody>
        </p:sp>
        <p:sp>
          <p:nvSpPr>
            <p:cNvPr id="238" name="Rettangolo 237">
              <a:extLst>
                <a:ext uri="{FF2B5EF4-FFF2-40B4-BE49-F238E27FC236}">
                  <a16:creationId xmlns:a16="http://schemas.microsoft.com/office/drawing/2014/main" id="{66E7D401-0A81-0543-8C6E-9A3BAC0B994D}"/>
                </a:ext>
              </a:extLst>
            </p:cNvPr>
            <p:cNvSpPr/>
            <p:nvPr/>
          </p:nvSpPr>
          <p:spPr>
            <a:xfrm>
              <a:off x="21062598" y="6258063"/>
              <a:ext cx="104387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giorni</a:t>
              </a:r>
              <a:endParaRPr lang="it-IT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104" name="Figura a mano libera 4103">
            <a:extLst>
              <a:ext uri="{FF2B5EF4-FFF2-40B4-BE49-F238E27FC236}">
                <a16:creationId xmlns:a16="http://schemas.microsoft.com/office/drawing/2014/main" id="{A64D4F08-5FCF-8247-AEC4-F07473F399CA}"/>
              </a:ext>
            </a:extLst>
          </p:cNvPr>
          <p:cNvSpPr/>
          <p:nvPr/>
        </p:nvSpPr>
        <p:spPr>
          <a:xfrm>
            <a:off x="16819855" y="5456690"/>
            <a:ext cx="3219910" cy="1534886"/>
          </a:xfrm>
          <a:custGeom>
            <a:avLst/>
            <a:gdLst>
              <a:gd name="connsiteX0" fmla="*/ 0 w 3265715"/>
              <a:gd name="connsiteY0" fmla="*/ 0 h 1534886"/>
              <a:gd name="connsiteX1" fmla="*/ 832758 w 3265715"/>
              <a:gd name="connsiteY1" fmla="*/ 685800 h 1534886"/>
              <a:gd name="connsiteX2" fmla="*/ 1632858 w 3265715"/>
              <a:gd name="connsiteY2" fmla="*/ 1045029 h 1534886"/>
              <a:gd name="connsiteX3" fmla="*/ 2416629 w 3265715"/>
              <a:gd name="connsiteY3" fmla="*/ 1404257 h 1534886"/>
              <a:gd name="connsiteX4" fmla="*/ 3265715 w 3265715"/>
              <a:gd name="connsiteY4" fmla="*/ 1534886 h 1534886"/>
              <a:gd name="connsiteX5" fmla="*/ 3265715 w 3265715"/>
              <a:gd name="connsiteY5" fmla="*/ 1534886 h 153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5715" h="1534886">
                <a:moveTo>
                  <a:pt x="0" y="0"/>
                </a:moveTo>
                <a:lnTo>
                  <a:pt x="832758" y="685800"/>
                </a:lnTo>
                <a:lnTo>
                  <a:pt x="1632858" y="1045029"/>
                </a:lnTo>
                <a:lnTo>
                  <a:pt x="2416629" y="1404257"/>
                </a:lnTo>
                <a:lnTo>
                  <a:pt x="3265715" y="1534886"/>
                </a:lnTo>
                <a:lnTo>
                  <a:pt x="3265715" y="1534886"/>
                </a:lnTo>
              </a:path>
            </a:pathLst>
          </a:custGeom>
          <a:noFill/>
          <a:ln w="1016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sp>
        <p:nvSpPr>
          <p:cNvPr id="4105" name="Figura a mano libera 4104">
            <a:extLst>
              <a:ext uri="{FF2B5EF4-FFF2-40B4-BE49-F238E27FC236}">
                <a16:creationId xmlns:a16="http://schemas.microsoft.com/office/drawing/2014/main" id="{8B66D189-9767-6F4B-B900-0AADDB2282E2}"/>
              </a:ext>
            </a:extLst>
          </p:cNvPr>
          <p:cNvSpPr/>
          <p:nvPr/>
        </p:nvSpPr>
        <p:spPr>
          <a:xfrm>
            <a:off x="16785985" y="5388926"/>
            <a:ext cx="4016828" cy="1730829"/>
          </a:xfrm>
          <a:custGeom>
            <a:avLst/>
            <a:gdLst>
              <a:gd name="connsiteX0" fmla="*/ 0 w 4016828"/>
              <a:gd name="connsiteY0" fmla="*/ 0 h 1730829"/>
              <a:gd name="connsiteX1" fmla="*/ 800100 w 4016828"/>
              <a:gd name="connsiteY1" fmla="*/ 604158 h 1730829"/>
              <a:gd name="connsiteX2" fmla="*/ 1583871 w 4016828"/>
              <a:gd name="connsiteY2" fmla="*/ 947058 h 1730829"/>
              <a:gd name="connsiteX3" fmla="*/ 2383971 w 4016828"/>
              <a:gd name="connsiteY3" fmla="*/ 1045029 h 1730829"/>
              <a:gd name="connsiteX4" fmla="*/ 3200400 w 4016828"/>
              <a:gd name="connsiteY4" fmla="*/ 1338943 h 1730829"/>
              <a:gd name="connsiteX5" fmla="*/ 4016828 w 4016828"/>
              <a:gd name="connsiteY5" fmla="*/ 1730829 h 1730829"/>
              <a:gd name="connsiteX6" fmla="*/ 4016828 w 4016828"/>
              <a:gd name="connsiteY6" fmla="*/ 1730829 h 173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6828" h="1730829">
                <a:moveTo>
                  <a:pt x="0" y="0"/>
                </a:moveTo>
                <a:lnTo>
                  <a:pt x="800100" y="604158"/>
                </a:lnTo>
                <a:lnTo>
                  <a:pt x="1583871" y="947058"/>
                </a:lnTo>
                <a:lnTo>
                  <a:pt x="2383971" y="1045029"/>
                </a:lnTo>
                <a:lnTo>
                  <a:pt x="3200400" y="1338943"/>
                </a:lnTo>
                <a:lnTo>
                  <a:pt x="4016828" y="1730829"/>
                </a:lnTo>
                <a:lnTo>
                  <a:pt x="4016828" y="1730829"/>
                </a:lnTo>
              </a:path>
            </a:pathLst>
          </a:custGeom>
          <a:noFill/>
          <a:ln w="85725" cap="rnd">
            <a:solidFill>
              <a:srgbClr val="FF33C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184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1" animBg="1"/>
      <p:bldP spid="105" grpId="0" animBg="1"/>
      <p:bldP spid="4104" grpId="0" animBg="1"/>
      <p:bldP spid="410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magine 32">
            <a:extLst>
              <a:ext uri="{FF2B5EF4-FFF2-40B4-BE49-F238E27FC236}">
                <a16:creationId xmlns:a16="http://schemas.microsoft.com/office/drawing/2014/main" id="{F8F11104-7A4A-3041-A656-AE2180F5F7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10" t="2991" r="762" b="2991"/>
          <a:stretch/>
        </p:blipFill>
        <p:spPr>
          <a:xfrm>
            <a:off x="0" y="-1"/>
            <a:ext cx="24392507" cy="9752013"/>
          </a:xfrm>
          <a:prstGeom prst="rect">
            <a:avLst/>
          </a:prstGeom>
        </p:spPr>
      </p:pic>
      <p:sp>
        <p:nvSpPr>
          <p:cNvPr id="35" name="Rettangolo 34">
            <a:extLst>
              <a:ext uri="{FF2B5EF4-FFF2-40B4-BE49-F238E27FC236}">
                <a16:creationId xmlns:a16="http://schemas.microsoft.com/office/drawing/2014/main" id="{C2D78146-D409-B948-9F14-42FFD5B31C80}"/>
              </a:ext>
            </a:extLst>
          </p:cNvPr>
          <p:cNvSpPr/>
          <p:nvPr/>
        </p:nvSpPr>
        <p:spPr>
          <a:xfrm>
            <a:off x="0" y="0"/>
            <a:ext cx="24350763" cy="1240971"/>
          </a:xfrm>
          <a:prstGeom prst="rect">
            <a:avLst/>
          </a:prstGeom>
          <a:solidFill>
            <a:schemeClr val="tx1">
              <a:lumMod val="95000"/>
              <a:lumOff val="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2" name="Titolo 1">
            <a:extLst>
              <a:ext uri="{FF2B5EF4-FFF2-40B4-BE49-F238E27FC236}">
                <a16:creationId xmlns:a16="http://schemas.microsoft.com/office/drawing/2014/main" id="{B66D4C40-D391-304B-9A32-BAF09DE88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185906"/>
            <a:ext cx="24350762" cy="1884938"/>
          </a:xfrm>
        </p:spPr>
        <p:txBody>
          <a:bodyPr>
            <a:norm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  <a:latin typeface="+mn-lt"/>
              </a:rPr>
              <a:t>Dulcis in fundo… Nessun rischio di cannibalizzazione!</a:t>
            </a:r>
          </a:p>
        </p:txBody>
      </p:sp>
      <p:sp>
        <p:nvSpPr>
          <p:cNvPr id="36" name="Rettangolo 35">
            <a:extLst>
              <a:ext uri="{FF2B5EF4-FFF2-40B4-BE49-F238E27FC236}">
                <a16:creationId xmlns:a16="http://schemas.microsoft.com/office/drawing/2014/main" id="{E7B15D11-10A0-CC4A-853B-28240784559A}"/>
              </a:ext>
            </a:extLst>
          </p:cNvPr>
          <p:cNvSpPr/>
          <p:nvPr/>
        </p:nvSpPr>
        <p:spPr>
          <a:xfrm>
            <a:off x="-88886" y="1240971"/>
            <a:ext cx="12279086" cy="7078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Rettangolo 37">
            <a:extLst>
              <a:ext uri="{FF2B5EF4-FFF2-40B4-BE49-F238E27FC236}">
                <a16:creationId xmlns:a16="http://schemas.microsoft.com/office/drawing/2014/main" id="{FFAF533D-07F0-EC41-9C66-9B1FAF376583}"/>
              </a:ext>
            </a:extLst>
          </p:cNvPr>
          <p:cNvSpPr/>
          <p:nvPr/>
        </p:nvSpPr>
        <p:spPr>
          <a:xfrm>
            <a:off x="12190200" y="1240971"/>
            <a:ext cx="12279086" cy="70788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Rettangolo 36">
            <a:extLst>
              <a:ext uri="{FF2B5EF4-FFF2-40B4-BE49-F238E27FC236}">
                <a16:creationId xmlns:a16="http://schemas.microsoft.com/office/drawing/2014/main" id="{EDAEB973-1B8C-FD41-B7C4-D3C3D26DF055}"/>
              </a:ext>
            </a:extLst>
          </p:cNvPr>
          <p:cNvSpPr/>
          <p:nvPr/>
        </p:nvSpPr>
        <p:spPr>
          <a:xfrm>
            <a:off x="-1" y="1214435"/>
            <a:ext cx="1219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</a:rPr>
              <a:t>PURGATORIO</a:t>
            </a:r>
            <a:endParaRPr lang="it-IT" sz="4000" dirty="0"/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BDA3C485-0B9A-AE4A-BF8E-DBAF83050776}"/>
              </a:ext>
            </a:extLst>
          </p:cNvPr>
          <p:cNvSpPr/>
          <p:nvPr/>
        </p:nvSpPr>
        <p:spPr>
          <a:xfrm>
            <a:off x="12164785" y="1214435"/>
            <a:ext cx="1219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</a:rPr>
              <a:t>INFERNO</a:t>
            </a:r>
            <a:endParaRPr lang="it-IT" sz="4000" dirty="0"/>
          </a:p>
        </p:txBody>
      </p:sp>
      <p:pic>
        <p:nvPicPr>
          <p:cNvPr id="48" name="Picture 2" descr="Risultati immagini per raffreddore città">
            <a:extLst>
              <a:ext uri="{FF2B5EF4-FFF2-40B4-BE49-F238E27FC236}">
                <a16:creationId xmlns:a16="http://schemas.microsoft.com/office/drawing/2014/main" id="{72378930-31C8-DD49-BF1C-AC96ACF0A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526" y="2913467"/>
            <a:ext cx="6224627" cy="4149752"/>
          </a:xfrm>
          <a:prstGeom prst="flowChartAlternateProcess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Gruppo 40">
            <a:extLst>
              <a:ext uri="{FF2B5EF4-FFF2-40B4-BE49-F238E27FC236}">
                <a16:creationId xmlns:a16="http://schemas.microsoft.com/office/drawing/2014/main" id="{C8DECBC3-323B-0B4A-A3FF-2F8ED46F2A81}"/>
              </a:ext>
            </a:extLst>
          </p:cNvPr>
          <p:cNvGrpSpPr/>
          <p:nvPr/>
        </p:nvGrpSpPr>
        <p:grpSpPr>
          <a:xfrm>
            <a:off x="1108458" y="4314916"/>
            <a:ext cx="6946690" cy="4744900"/>
            <a:chOff x="8752305" y="5776332"/>
            <a:chExt cx="7559308" cy="4637198"/>
          </a:xfrm>
        </p:grpSpPr>
        <p:pic>
          <p:nvPicPr>
            <p:cNvPr id="42" name="Immagine 41">
              <a:extLst>
                <a:ext uri="{FF2B5EF4-FFF2-40B4-BE49-F238E27FC236}">
                  <a16:creationId xmlns:a16="http://schemas.microsoft.com/office/drawing/2014/main" id="{590B81E8-6B98-604D-BE51-CC5C03D544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6753" t="33251" r="24993" b="26476"/>
            <a:stretch/>
          </p:blipFill>
          <p:spPr>
            <a:xfrm>
              <a:off x="9596365" y="5776332"/>
              <a:ext cx="4141937" cy="3456878"/>
            </a:xfrm>
            <a:prstGeom prst="rect">
              <a:avLst/>
            </a:prstGeom>
          </p:spPr>
        </p:pic>
        <p:pic>
          <p:nvPicPr>
            <p:cNvPr id="43" name="Immagine 42">
              <a:extLst>
                <a:ext uri="{FF2B5EF4-FFF2-40B4-BE49-F238E27FC236}">
                  <a16:creationId xmlns:a16="http://schemas.microsoft.com/office/drawing/2014/main" id="{E5476821-40A7-A046-BD70-8B6A951870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6014" t="48227" r="20918" b="27058"/>
            <a:stretch/>
          </p:blipFill>
          <p:spPr>
            <a:xfrm>
              <a:off x="8752305" y="7701673"/>
              <a:ext cx="4731447" cy="2203587"/>
            </a:xfrm>
            <a:prstGeom prst="rect">
              <a:avLst/>
            </a:prstGeom>
          </p:spPr>
        </p:pic>
        <p:pic>
          <p:nvPicPr>
            <p:cNvPr id="44" name="Immagine 43">
              <a:extLst>
                <a:ext uri="{FF2B5EF4-FFF2-40B4-BE49-F238E27FC236}">
                  <a16:creationId xmlns:a16="http://schemas.microsoft.com/office/drawing/2014/main" id="{E3B3A398-2534-9A4C-9AB3-94EAC19F07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7810" t="46548" r="26864" b="25724"/>
            <a:stretch/>
          </p:blipFill>
          <p:spPr>
            <a:xfrm>
              <a:off x="11740164" y="7617001"/>
              <a:ext cx="4571449" cy="2796529"/>
            </a:xfrm>
            <a:prstGeom prst="rect">
              <a:avLst/>
            </a:prstGeom>
          </p:spPr>
        </p:pic>
      </p:grpSp>
      <p:pic>
        <p:nvPicPr>
          <p:cNvPr id="45" name="Immagine 44">
            <a:extLst>
              <a:ext uri="{FF2B5EF4-FFF2-40B4-BE49-F238E27FC236}">
                <a16:creationId xmlns:a16="http://schemas.microsoft.com/office/drawing/2014/main" id="{7C0EB957-B699-9A4F-B95D-E6C56CFBC89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5506" t="36379" r="25382" b="26520"/>
          <a:stretch/>
        </p:blipFill>
        <p:spPr>
          <a:xfrm>
            <a:off x="7690167" y="5695587"/>
            <a:ext cx="4052304" cy="3061240"/>
          </a:xfrm>
          <a:prstGeom prst="rect">
            <a:avLst/>
          </a:prstGeom>
        </p:spPr>
      </p:pic>
      <p:sp>
        <p:nvSpPr>
          <p:cNvPr id="51" name="Rettangolo 50">
            <a:extLst>
              <a:ext uri="{FF2B5EF4-FFF2-40B4-BE49-F238E27FC236}">
                <a16:creationId xmlns:a16="http://schemas.microsoft.com/office/drawing/2014/main" id="{9DFA859A-19BE-2E4F-9D45-EEAFE8E26327}"/>
              </a:ext>
            </a:extLst>
          </p:cNvPr>
          <p:cNvSpPr/>
          <p:nvPr/>
        </p:nvSpPr>
        <p:spPr>
          <a:xfrm>
            <a:off x="-88886" y="2008414"/>
            <a:ext cx="12279086" cy="707886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1C7CF095-7F2F-A245-AEC7-B824C34F376B}"/>
              </a:ext>
            </a:extLst>
          </p:cNvPr>
          <p:cNvSpPr/>
          <p:nvPr/>
        </p:nvSpPr>
        <p:spPr>
          <a:xfrm>
            <a:off x="12190200" y="2008414"/>
            <a:ext cx="12279086" cy="707886"/>
          </a:xfrm>
          <a:prstGeom prst="rect">
            <a:avLst/>
          </a:prstGeom>
          <a:solidFill>
            <a:srgbClr val="FF00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3" name="Rettangolo 52">
            <a:extLst>
              <a:ext uri="{FF2B5EF4-FFF2-40B4-BE49-F238E27FC236}">
                <a16:creationId xmlns:a16="http://schemas.microsoft.com/office/drawing/2014/main" id="{561E535E-F845-9242-A84B-86BD446E497D}"/>
              </a:ext>
            </a:extLst>
          </p:cNvPr>
          <p:cNvSpPr/>
          <p:nvPr/>
        </p:nvSpPr>
        <p:spPr>
          <a:xfrm>
            <a:off x="-1" y="1998206"/>
            <a:ext cx="1219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4000" b="1" dirty="0">
                <a:solidFill>
                  <a:schemeClr val="bg1"/>
                </a:solidFill>
              </a:rPr>
              <a:t>Congestione nasale, dolore, febbre 37.5°</a:t>
            </a:r>
          </a:p>
        </p:txBody>
      </p:sp>
      <p:sp>
        <p:nvSpPr>
          <p:cNvPr id="54" name="Rettangolo 53">
            <a:extLst>
              <a:ext uri="{FF2B5EF4-FFF2-40B4-BE49-F238E27FC236}">
                <a16:creationId xmlns:a16="http://schemas.microsoft.com/office/drawing/2014/main" id="{81A5016E-A969-D94D-8A2A-623CF2B2365E}"/>
              </a:ext>
            </a:extLst>
          </p:cNvPr>
          <p:cNvSpPr/>
          <p:nvPr/>
        </p:nvSpPr>
        <p:spPr>
          <a:xfrm>
            <a:off x="12148456" y="1998206"/>
            <a:ext cx="1219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4000" b="1" dirty="0">
                <a:solidFill>
                  <a:srgbClr val="FFFF00"/>
                </a:solidFill>
              </a:rPr>
              <a:t>Febbre &gt; 38°</a:t>
            </a:r>
          </a:p>
        </p:txBody>
      </p:sp>
      <p:pic>
        <p:nvPicPr>
          <p:cNvPr id="55" name="Immagine 54">
            <a:extLst>
              <a:ext uri="{FF2B5EF4-FFF2-40B4-BE49-F238E27FC236}">
                <a16:creationId xmlns:a16="http://schemas.microsoft.com/office/drawing/2014/main" id="{DC53ED66-AE5A-AB43-B89B-4874643AE2B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100" t="14394" r="6100" b="8684"/>
          <a:stretch/>
        </p:blipFill>
        <p:spPr>
          <a:xfrm>
            <a:off x="15201456" y="2877894"/>
            <a:ext cx="6256574" cy="4149752"/>
          </a:xfrm>
          <a:prstGeom prst="roundRect">
            <a:avLst>
              <a:gd name="adj" fmla="val 15257"/>
            </a:avLst>
          </a:prstGeom>
          <a:ln w="57150">
            <a:solidFill>
              <a:schemeClr val="bg1"/>
            </a:solidFill>
          </a:ln>
        </p:spPr>
      </p:pic>
      <p:sp>
        <p:nvSpPr>
          <p:cNvPr id="39" name="Rettangolo con angoli arrotondati sullo stesso lato 38">
            <a:extLst>
              <a:ext uri="{FF2B5EF4-FFF2-40B4-BE49-F238E27FC236}">
                <a16:creationId xmlns:a16="http://schemas.microsoft.com/office/drawing/2014/main" id="{3A59293D-1DD5-6E43-B9D0-5E344DE446E4}"/>
              </a:ext>
            </a:extLst>
          </p:cNvPr>
          <p:cNvSpPr/>
          <p:nvPr/>
        </p:nvSpPr>
        <p:spPr>
          <a:xfrm>
            <a:off x="2120202" y="8774494"/>
            <a:ext cx="3962155" cy="977518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Rettangolo con angoli arrotondati sullo stesso lato 56">
            <a:extLst>
              <a:ext uri="{FF2B5EF4-FFF2-40B4-BE49-F238E27FC236}">
                <a16:creationId xmlns:a16="http://schemas.microsoft.com/office/drawing/2014/main" id="{4F3A0E42-86DF-494A-A7CA-C48F136C4F13}"/>
              </a:ext>
            </a:extLst>
          </p:cNvPr>
          <p:cNvSpPr/>
          <p:nvPr/>
        </p:nvSpPr>
        <p:spPr>
          <a:xfrm>
            <a:off x="6479931" y="8774494"/>
            <a:ext cx="3962155" cy="977518"/>
          </a:xfrm>
          <a:prstGeom prst="round2Same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Rettangolo 55">
            <a:extLst>
              <a:ext uri="{FF2B5EF4-FFF2-40B4-BE49-F238E27FC236}">
                <a16:creationId xmlns:a16="http://schemas.microsoft.com/office/drawing/2014/main" id="{B1403D2A-7759-2440-8B42-184FBFA65EF5}"/>
              </a:ext>
            </a:extLst>
          </p:cNvPr>
          <p:cNvSpPr/>
          <p:nvPr/>
        </p:nvSpPr>
        <p:spPr>
          <a:xfrm>
            <a:off x="6479931" y="8868306"/>
            <a:ext cx="3962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</a:rPr>
              <a:t>Severi</a:t>
            </a:r>
            <a:endParaRPr lang="it-IT" sz="3200" dirty="0">
              <a:solidFill>
                <a:schemeClr val="bg1"/>
              </a:solidFill>
            </a:endParaRPr>
          </a:p>
        </p:txBody>
      </p:sp>
      <p:sp>
        <p:nvSpPr>
          <p:cNvPr id="59" name="Rettangolo 58">
            <a:extLst>
              <a:ext uri="{FF2B5EF4-FFF2-40B4-BE49-F238E27FC236}">
                <a16:creationId xmlns:a16="http://schemas.microsoft.com/office/drawing/2014/main" id="{B2220A40-7851-304C-BA09-903586E6F863}"/>
              </a:ext>
            </a:extLst>
          </p:cNvPr>
          <p:cNvSpPr/>
          <p:nvPr/>
        </p:nvSpPr>
        <p:spPr>
          <a:xfrm>
            <a:off x="2087546" y="8868306"/>
            <a:ext cx="3962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</a:rPr>
              <a:t>Abituali</a:t>
            </a:r>
            <a:endParaRPr lang="it-IT" sz="3200" dirty="0">
              <a:solidFill>
                <a:schemeClr val="bg1"/>
              </a:solidFill>
            </a:endParaRPr>
          </a:p>
        </p:txBody>
      </p:sp>
      <p:pic>
        <p:nvPicPr>
          <p:cNvPr id="60" name="Immagine 59">
            <a:extLst>
              <a:ext uri="{FF2B5EF4-FFF2-40B4-BE49-F238E27FC236}">
                <a16:creationId xmlns:a16="http://schemas.microsoft.com/office/drawing/2014/main" id="{46C82DAB-AEE1-8B4C-927E-CE27D216F44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40393" b="25315"/>
          <a:stretch/>
        </p:blipFill>
        <p:spPr>
          <a:xfrm>
            <a:off x="12753779" y="5284624"/>
            <a:ext cx="11151927" cy="382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6015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ersonalizza struttura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Personalizza struttura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1714</TotalTime>
  <Words>258</Words>
  <Application>Microsoft Macintosh PowerPoint</Application>
  <PresentationFormat>Personalizzato</PresentationFormat>
  <Paragraphs>83</Paragraphs>
  <Slides>5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5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Tema di Office</vt:lpstr>
      <vt:lpstr>1_Personalizza struttura</vt:lpstr>
      <vt:lpstr>1_Tema di Office</vt:lpstr>
      <vt:lpstr>2_Tema di Office</vt:lpstr>
      <vt:lpstr>2_Personalizza struttura</vt:lpstr>
      <vt:lpstr>Presentazione standard di PowerPoint</vt:lpstr>
      <vt:lpstr>Presentazione standard di PowerPoint</vt:lpstr>
      <vt:lpstr>Presentazione standard di PowerPoint</vt:lpstr>
      <vt:lpstr>entra nel mondo della FEBBRE ALTA 38+</vt:lpstr>
      <vt:lpstr>Dulcis in fundo… Nessun rischio di cannibalizzazione!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Microsoft Office User</cp:lastModifiedBy>
  <cp:revision>123</cp:revision>
  <dcterms:created xsi:type="dcterms:W3CDTF">2019-12-06T16:06:45Z</dcterms:created>
  <dcterms:modified xsi:type="dcterms:W3CDTF">2020-02-12T11:24:44Z</dcterms:modified>
</cp:coreProperties>
</file>